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1"/>
  </p:notesMasterIdLst>
  <p:sldIdLst>
    <p:sldId id="277" r:id="rId5"/>
    <p:sldId id="743" r:id="rId6"/>
    <p:sldId id="667" r:id="rId7"/>
    <p:sldId id="709" r:id="rId8"/>
    <p:sldId id="726" r:id="rId9"/>
    <p:sldId id="727" r:id="rId10"/>
    <p:sldId id="728" r:id="rId11"/>
    <p:sldId id="729" r:id="rId12"/>
    <p:sldId id="732" r:id="rId13"/>
    <p:sldId id="730" r:id="rId14"/>
    <p:sldId id="733" r:id="rId15"/>
    <p:sldId id="734" r:id="rId16"/>
    <p:sldId id="731" r:id="rId17"/>
    <p:sldId id="823" r:id="rId18"/>
    <p:sldId id="735" r:id="rId19"/>
    <p:sldId id="821" r:id="rId20"/>
    <p:sldId id="753" r:id="rId21"/>
    <p:sldId id="791" r:id="rId22"/>
    <p:sldId id="720" r:id="rId23"/>
    <p:sldId id="691" r:id="rId24"/>
    <p:sldId id="816" r:id="rId25"/>
    <p:sldId id="824" r:id="rId26"/>
    <p:sldId id="825" r:id="rId27"/>
    <p:sldId id="835" r:id="rId28"/>
    <p:sldId id="750" r:id="rId29"/>
    <p:sldId id="828" r:id="rId30"/>
    <p:sldId id="687" r:id="rId31"/>
    <p:sldId id="785" r:id="rId32"/>
    <p:sldId id="786" r:id="rId33"/>
    <p:sldId id="688" r:id="rId34"/>
    <p:sldId id="758" r:id="rId35"/>
    <p:sldId id="829" r:id="rId36"/>
    <p:sldId id="817" r:id="rId37"/>
    <p:sldId id="783" r:id="rId38"/>
    <p:sldId id="795" r:id="rId39"/>
    <p:sldId id="831" r:id="rId40"/>
    <p:sldId id="757" r:id="rId41"/>
    <p:sldId id="830" r:id="rId42"/>
    <p:sldId id="832" r:id="rId43"/>
    <p:sldId id="769" r:id="rId44"/>
    <p:sldId id="796" r:id="rId45"/>
    <p:sldId id="761" r:id="rId46"/>
    <p:sldId id="764" r:id="rId47"/>
    <p:sldId id="765" r:id="rId48"/>
    <p:sldId id="766" r:id="rId49"/>
    <p:sldId id="797" r:id="rId50"/>
    <p:sldId id="770" r:id="rId51"/>
    <p:sldId id="802" r:id="rId52"/>
    <p:sldId id="803" r:id="rId53"/>
    <p:sldId id="698" r:id="rId54"/>
    <p:sldId id="798" r:id="rId55"/>
    <p:sldId id="804" r:id="rId56"/>
    <p:sldId id="799" r:id="rId57"/>
    <p:sldId id="805" r:id="rId58"/>
    <p:sldId id="800" r:id="rId59"/>
    <p:sldId id="806" r:id="rId60"/>
    <p:sldId id="801" r:id="rId61"/>
    <p:sldId id="807" r:id="rId62"/>
    <p:sldId id="819" r:id="rId63"/>
    <p:sldId id="771" r:id="rId64"/>
    <p:sldId id="808" r:id="rId65"/>
    <p:sldId id="809" r:id="rId66"/>
    <p:sldId id="820" r:id="rId67"/>
    <p:sldId id="458" r:id="rId68"/>
    <p:sldId id="457" r:id="rId69"/>
    <p:sldId id="462" r:id="rId70"/>
    <p:sldId id="463" r:id="rId71"/>
    <p:sldId id="774" r:id="rId72"/>
    <p:sldId id="724" r:id="rId73"/>
    <p:sldId id="776" r:id="rId74"/>
    <p:sldId id="837" r:id="rId75"/>
    <p:sldId id="775" r:id="rId76"/>
    <p:sldId id="777" r:id="rId77"/>
    <p:sldId id="833" r:id="rId78"/>
    <p:sldId id="754" r:id="rId79"/>
    <p:sldId id="682"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726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 Bartley" initials="TB" lastIdx="2" clrIdx="0">
    <p:extLst>
      <p:ext uri="{19B8F6BF-5375-455C-9EA6-DF929625EA0E}">
        <p15:presenceInfo xmlns:p15="http://schemas.microsoft.com/office/powerpoint/2012/main" userId="9257d7bf6f9e75f7" providerId="Windows Live"/>
      </p:ext>
    </p:extLst>
  </p:cmAuthor>
  <p:cmAuthor id="2" name="Davis, Matthew" initials="DM" lastIdx="51" clrIdx="1">
    <p:extLst>
      <p:ext uri="{19B8F6BF-5375-455C-9EA6-DF929625EA0E}">
        <p15:presenceInfo xmlns:p15="http://schemas.microsoft.com/office/powerpoint/2012/main" userId="S-1-5-21-527237240-1500820517-725345543-3266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A"/>
    <a:srgbClr val="ED7D31"/>
    <a:srgbClr val="002E5F"/>
    <a:srgbClr val="70AD47"/>
    <a:srgbClr val="009FD7"/>
    <a:srgbClr val="008BCB"/>
    <a:srgbClr val="CB26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40E11-51E4-4009-9B40-F65B98D50803}" v="16" dt="2020-11-02T15:57:30.821"/>
    <p1510:client id="{93FB904F-E98D-4A5C-9B92-A6D8E4BC9888}" v="13724" dt="2020-11-02T10:42:05.382"/>
    <p1510:client id="{DAEB7B59-86FE-415E-90FB-FCD6C1EC51FF}" v="1" dt="2020-11-27T09:59:44.2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0984" autoAdjust="0"/>
  </p:normalViewPr>
  <p:slideViewPr>
    <p:cSldViewPr snapToGrid="0" showGuides="1">
      <p:cViewPr varScale="1">
        <p:scale>
          <a:sx n="106" d="100"/>
          <a:sy n="106" d="100"/>
        </p:scale>
        <p:origin x="75" y="168"/>
      </p:cViewPr>
      <p:guideLst>
        <p:guide orient="horz" pos="2160"/>
        <p:guide pos="3840"/>
        <p:guide pos="415"/>
        <p:guide pos="72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0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gley, Simon" userId="S::simon.langley@highwaysengland.co.uk::8ebe2f40-812e-4630-8eef-2fd00e67db43" providerId="AD" clId="Web-{DAEB7B59-86FE-415E-90FB-FCD6C1EC51FF}"/>
    <pc:docChg chg="sldOrd">
      <pc:chgData name="Langley, Simon" userId="S::simon.langley@highwaysengland.co.uk::8ebe2f40-812e-4630-8eef-2fd00e67db43" providerId="AD" clId="Web-{DAEB7B59-86FE-415E-90FB-FCD6C1EC51FF}" dt="2020-11-27T09:59:44.208" v="0"/>
      <pc:docMkLst>
        <pc:docMk/>
      </pc:docMkLst>
      <pc:sldChg chg="ord">
        <pc:chgData name="Langley, Simon" userId="S::simon.langley@highwaysengland.co.uk::8ebe2f40-812e-4630-8eef-2fd00e67db43" providerId="AD" clId="Web-{DAEB7B59-86FE-415E-90FB-FCD6C1EC51FF}" dt="2020-11-27T09:59:44.208" v="0"/>
        <pc:sldMkLst>
          <pc:docMk/>
          <pc:sldMk cId="1188222309" sldId="754"/>
        </pc:sldMkLst>
      </pc:sldChg>
    </pc:docChg>
  </pc:docChgLst>
  <pc:docChgLst>
    <pc:chgData name="Angelino, Mariapia" userId="c83e3643-5cea-42c7-892d-e6e932adf52f" providerId="ADAL" clId="{93FB904F-E98D-4A5C-9B92-A6D8E4BC9888}"/>
    <pc:docChg chg="undo redo custSel addSld delSld modSld sldOrd">
      <pc:chgData name="Angelino, Mariapia" userId="c83e3643-5cea-42c7-892d-e6e932adf52f" providerId="ADAL" clId="{93FB904F-E98D-4A5C-9B92-A6D8E4BC9888}" dt="2020-11-02T10:42:05.382" v="13598"/>
      <pc:docMkLst>
        <pc:docMk/>
      </pc:docMkLst>
      <pc:sldChg chg="addSp modSp add del">
        <pc:chgData name="Angelino, Mariapia" userId="c83e3643-5cea-42c7-892d-e6e932adf52f" providerId="ADAL" clId="{93FB904F-E98D-4A5C-9B92-A6D8E4BC9888}" dt="2020-11-02T09:52:46.533" v="9967"/>
        <pc:sldMkLst>
          <pc:docMk/>
          <pc:sldMk cId="2289023435" sldId="457"/>
        </pc:sldMkLst>
        <pc:picChg chg="add mod">
          <ac:chgData name="Angelino, Mariapia" userId="c83e3643-5cea-42c7-892d-e6e932adf52f" providerId="ADAL" clId="{93FB904F-E98D-4A5C-9B92-A6D8E4BC9888}" dt="2020-11-02T09:52:46.533" v="9967"/>
          <ac:picMkLst>
            <pc:docMk/>
            <pc:sldMk cId="2289023435" sldId="457"/>
            <ac:picMk id="2" creationId="{32B54AED-9AAE-4FD6-8329-FE6E3AD13B77}"/>
          </ac:picMkLst>
        </pc:picChg>
      </pc:sldChg>
      <pc:sldChg chg="addSp modSp add del">
        <pc:chgData name="Angelino, Mariapia" userId="c83e3643-5cea-42c7-892d-e6e932adf52f" providerId="ADAL" clId="{93FB904F-E98D-4A5C-9B92-A6D8E4BC9888}" dt="2020-11-02T09:52:46.533" v="9967"/>
        <pc:sldMkLst>
          <pc:docMk/>
          <pc:sldMk cId="1202362164" sldId="458"/>
        </pc:sldMkLst>
        <pc:picChg chg="add mod">
          <ac:chgData name="Angelino, Mariapia" userId="c83e3643-5cea-42c7-892d-e6e932adf52f" providerId="ADAL" clId="{93FB904F-E98D-4A5C-9B92-A6D8E4BC9888}" dt="2020-11-02T09:52:46.533" v="9967"/>
          <ac:picMkLst>
            <pc:docMk/>
            <pc:sldMk cId="1202362164" sldId="458"/>
            <ac:picMk id="2" creationId="{E8D76447-9855-4F8E-95FF-B3651E15C396}"/>
          </ac:picMkLst>
        </pc:picChg>
      </pc:sldChg>
      <pc:sldChg chg="addSp modSp add del">
        <pc:chgData name="Angelino, Mariapia" userId="c83e3643-5cea-42c7-892d-e6e932adf52f" providerId="ADAL" clId="{93FB904F-E98D-4A5C-9B92-A6D8E4BC9888}" dt="2020-11-02T09:52:46.533" v="9967"/>
        <pc:sldMkLst>
          <pc:docMk/>
          <pc:sldMk cId="1465968206" sldId="462"/>
        </pc:sldMkLst>
        <pc:picChg chg="add mod">
          <ac:chgData name="Angelino, Mariapia" userId="c83e3643-5cea-42c7-892d-e6e932adf52f" providerId="ADAL" clId="{93FB904F-E98D-4A5C-9B92-A6D8E4BC9888}" dt="2020-11-02T09:52:46.533" v="9967"/>
          <ac:picMkLst>
            <pc:docMk/>
            <pc:sldMk cId="1465968206" sldId="462"/>
            <ac:picMk id="3" creationId="{94096843-2BA7-4ABD-AF2B-4142DA5ED1A9}"/>
          </ac:picMkLst>
        </pc:picChg>
      </pc:sldChg>
      <pc:sldChg chg="addSp modSp add del">
        <pc:chgData name="Angelino, Mariapia" userId="c83e3643-5cea-42c7-892d-e6e932adf52f" providerId="ADAL" clId="{93FB904F-E98D-4A5C-9B92-A6D8E4BC9888}" dt="2020-11-02T09:52:46.533" v="9967"/>
        <pc:sldMkLst>
          <pc:docMk/>
          <pc:sldMk cId="495295740" sldId="463"/>
        </pc:sldMkLst>
        <pc:picChg chg="add mod">
          <ac:chgData name="Angelino, Mariapia" userId="c83e3643-5cea-42c7-892d-e6e932adf52f" providerId="ADAL" clId="{93FB904F-E98D-4A5C-9B92-A6D8E4BC9888}" dt="2020-11-02T09:52:46.533" v="9967"/>
          <ac:picMkLst>
            <pc:docMk/>
            <pc:sldMk cId="495295740" sldId="463"/>
            <ac:picMk id="2" creationId="{000EB5DD-021C-49DB-AFAA-FBD6EEAB7AFD}"/>
          </ac:picMkLst>
        </pc:picChg>
      </pc:sldChg>
      <pc:sldChg chg="addSp delSp modSp modTransition modAnim modNotesTx">
        <pc:chgData name="Angelino, Mariapia" userId="c83e3643-5cea-42c7-892d-e6e932adf52f" providerId="ADAL" clId="{93FB904F-E98D-4A5C-9B92-A6D8E4BC9888}" dt="2020-11-02T10:40:21.773" v="13597"/>
        <pc:sldMkLst>
          <pc:docMk/>
          <pc:sldMk cId="1414141670" sldId="682"/>
        </pc:sldMkLst>
        <pc:spChg chg="mod">
          <ac:chgData name="Angelino, Mariapia" userId="c83e3643-5cea-42c7-892d-e6e932adf52f" providerId="ADAL" clId="{93FB904F-E98D-4A5C-9B92-A6D8E4BC9888}" dt="2020-11-02T10:27:33.644" v="13095" actId="6549"/>
          <ac:spMkLst>
            <pc:docMk/>
            <pc:sldMk cId="1414141670" sldId="682"/>
            <ac:spMk id="6" creationId="{2CA1B35B-1705-4BA9-8482-18E9D5646106}"/>
          </ac:spMkLst>
        </pc:spChg>
        <pc:picChg chg="add del mod">
          <ac:chgData name="Angelino, Mariapia" userId="c83e3643-5cea-42c7-892d-e6e932adf52f" providerId="ADAL" clId="{93FB904F-E98D-4A5C-9B92-A6D8E4BC9888}" dt="2020-11-02T10:36:54.302" v="13100"/>
          <ac:picMkLst>
            <pc:docMk/>
            <pc:sldMk cId="1414141670" sldId="682"/>
            <ac:picMk id="2" creationId="{A6675830-F612-4033-8B04-C8744B289351}"/>
          </ac:picMkLst>
        </pc:picChg>
        <pc:picChg chg="add del mod">
          <ac:chgData name="Angelino, Mariapia" userId="c83e3643-5cea-42c7-892d-e6e932adf52f" providerId="ADAL" clId="{93FB904F-E98D-4A5C-9B92-A6D8E4BC9888}" dt="2020-11-02T10:37:12.935" v="13102"/>
          <ac:picMkLst>
            <pc:docMk/>
            <pc:sldMk cId="1414141670" sldId="682"/>
            <ac:picMk id="3" creationId="{D0AC3683-AE3F-4616-948E-03F770E3B9C5}"/>
          </ac:picMkLst>
        </pc:picChg>
        <pc:picChg chg="add del mod">
          <ac:chgData name="Angelino, Mariapia" userId="c83e3643-5cea-42c7-892d-e6e932adf52f" providerId="ADAL" clId="{93FB904F-E98D-4A5C-9B92-A6D8E4BC9888}" dt="2020-11-02T10:37:38.794" v="13104"/>
          <ac:picMkLst>
            <pc:docMk/>
            <pc:sldMk cId="1414141670" sldId="682"/>
            <ac:picMk id="4" creationId="{85A1EC9E-3F6D-4BBD-A991-06D8A1C2CA62}"/>
          </ac:picMkLst>
        </pc:picChg>
        <pc:picChg chg="add del mod">
          <ac:chgData name="Angelino, Mariapia" userId="c83e3643-5cea-42c7-892d-e6e932adf52f" providerId="ADAL" clId="{93FB904F-E98D-4A5C-9B92-A6D8E4BC9888}" dt="2020-11-02T10:37:50.708" v="13106"/>
          <ac:picMkLst>
            <pc:docMk/>
            <pc:sldMk cId="1414141670" sldId="682"/>
            <ac:picMk id="5" creationId="{B0C1510A-D138-47C0-80FB-AD619EB2E651}"/>
          </ac:picMkLst>
        </pc:picChg>
        <pc:picChg chg="add mod">
          <ac:chgData name="Angelino, Mariapia" userId="c83e3643-5cea-42c7-892d-e6e932adf52f" providerId="ADAL" clId="{93FB904F-E98D-4A5C-9B92-A6D8E4BC9888}" dt="2020-11-02T10:40:21.773" v="13597"/>
          <ac:picMkLst>
            <pc:docMk/>
            <pc:sldMk cId="1414141670" sldId="682"/>
            <ac:picMk id="7" creationId="{90FD3CD0-A023-429C-A8B1-1E4AFDA53415}"/>
          </ac:picMkLst>
        </pc:picChg>
      </pc:sldChg>
      <pc:sldChg chg="addSp modSp add del setBg modNotesTx">
        <pc:chgData name="Angelino, Mariapia" userId="c83e3643-5cea-42c7-892d-e6e932adf52f" providerId="ADAL" clId="{93FB904F-E98D-4A5C-9B92-A6D8E4BC9888}" dt="2020-11-02T08:14:53.439" v="7059"/>
        <pc:sldMkLst>
          <pc:docMk/>
          <pc:sldMk cId="2142387049" sldId="687"/>
        </pc:sldMkLst>
        <pc:picChg chg="add mod">
          <ac:chgData name="Angelino, Mariapia" userId="c83e3643-5cea-42c7-892d-e6e932adf52f" providerId="ADAL" clId="{93FB904F-E98D-4A5C-9B92-A6D8E4BC9888}" dt="2020-11-02T08:14:53.439" v="7059"/>
          <ac:picMkLst>
            <pc:docMk/>
            <pc:sldMk cId="2142387049" sldId="687"/>
            <ac:picMk id="3" creationId="{1F899D93-ED8E-4A9A-9FC3-C981CF197CED}"/>
          </ac:picMkLst>
        </pc:picChg>
      </pc:sldChg>
      <pc:sldChg chg="addSp modSp add del modNotesTx">
        <pc:chgData name="Angelino, Mariapia" userId="c83e3643-5cea-42c7-892d-e6e932adf52f" providerId="ADAL" clId="{93FB904F-E98D-4A5C-9B92-A6D8E4BC9888}" dt="2020-11-02T08:14:53.439" v="7059"/>
        <pc:sldMkLst>
          <pc:docMk/>
          <pc:sldMk cId="2301086892" sldId="688"/>
        </pc:sldMkLst>
        <pc:spChg chg="mod">
          <ac:chgData name="Angelino, Mariapia" userId="c83e3643-5cea-42c7-892d-e6e932adf52f" providerId="ADAL" clId="{93FB904F-E98D-4A5C-9B92-A6D8E4BC9888}" dt="2020-11-01T23:48:00.890" v="1046" actId="1076"/>
          <ac:spMkLst>
            <pc:docMk/>
            <pc:sldMk cId="2301086892" sldId="688"/>
            <ac:spMk id="9" creationId="{D50D433B-4DAB-4CF1-AE9C-962D45AE6341}"/>
          </ac:spMkLst>
        </pc:spChg>
        <pc:picChg chg="add mod">
          <ac:chgData name="Angelino, Mariapia" userId="c83e3643-5cea-42c7-892d-e6e932adf52f" providerId="ADAL" clId="{93FB904F-E98D-4A5C-9B92-A6D8E4BC9888}" dt="2020-11-02T08:14:53.439" v="7059"/>
          <ac:picMkLst>
            <pc:docMk/>
            <pc:sldMk cId="2301086892" sldId="688"/>
            <ac:picMk id="4" creationId="{8879D886-EC65-4462-BBA1-93BDBA21E2FE}"/>
          </ac:picMkLst>
        </pc:picChg>
      </pc:sldChg>
      <pc:sldChg chg="addSp modSp modNotesTx">
        <pc:chgData name="Angelino, Mariapia" userId="c83e3643-5cea-42c7-892d-e6e932adf52f" providerId="ADAL" clId="{93FB904F-E98D-4A5C-9B92-A6D8E4BC9888}" dt="2020-11-01T23:46:02.668" v="1032" actId="20577"/>
        <pc:sldMkLst>
          <pc:docMk/>
          <pc:sldMk cId="2550067518" sldId="691"/>
        </pc:sldMkLst>
        <pc:picChg chg="add mod">
          <ac:chgData name="Angelino, Mariapia" userId="c83e3643-5cea-42c7-892d-e6e932adf52f" providerId="ADAL" clId="{93FB904F-E98D-4A5C-9B92-A6D8E4BC9888}" dt="2020-11-01T23:40:00.647" v="970"/>
          <ac:picMkLst>
            <pc:docMk/>
            <pc:sldMk cId="2550067518" sldId="691"/>
            <ac:picMk id="4" creationId="{DE164D9F-7DBB-4B0B-AD6E-A762405EAFD3}"/>
          </ac:picMkLst>
        </pc:picChg>
      </pc:sldChg>
      <pc:sldChg chg="addSp modSp add del modNotesTx">
        <pc:chgData name="Angelino, Mariapia" userId="c83e3643-5cea-42c7-892d-e6e932adf52f" providerId="ADAL" clId="{93FB904F-E98D-4A5C-9B92-A6D8E4BC9888}" dt="2020-11-02T09:24:24.894" v="8370"/>
        <pc:sldMkLst>
          <pc:docMk/>
          <pc:sldMk cId="3055153730" sldId="698"/>
        </pc:sldMkLst>
        <pc:picChg chg="add mod">
          <ac:chgData name="Angelino, Mariapia" userId="c83e3643-5cea-42c7-892d-e6e932adf52f" providerId="ADAL" clId="{93FB904F-E98D-4A5C-9B92-A6D8E4BC9888}" dt="2020-11-02T09:24:24.894" v="8370"/>
          <ac:picMkLst>
            <pc:docMk/>
            <pc:sldMk cId="3055153730" sldId="698"/>
            <ac:picMk id="5" creationId="{42BD18E9-9665-4D19-9153-FA74AF1093BD}"/>
          </ac:picMkLst>
        </pc:picChg>
      </pc:sldChg>
      <pc:sldChg chg="del">
        <pc:chgData name="Angelino, Mariapia" userId="c83e3643-5cea-42c7-892d-e6e932adf52f" providerId="ADAL" clId="{93FB904F-E98D-4A5C-9B92-A6D8E4BC9888}" dt="2020-11-01T23:00:01.885" v="2" actId="2696"/>
        <pc:sldMkLst>
          <pc:docMk/>
          <pc:sldMk cId="3415508971" sldId="707"/>
        </pc:sldMkLst>
      </pc:sldChg>
      <pc:sldChg chg="addSp delSp modSp modTransition modAnim modNotesTx">
        <pc:chgData name="Angelino, Mariapia" userId="c83e3643-5cea-42c7-892d-e6e932adf52f" providerId="ADAL" clId="{93FB904F-E98D-4A5C-9B92-A6D8E4BC9888}" dt="2020-11-01T23:40:00.647" v="970"/>
        <pc:sldMkLst>
          <pc:docMk/>
          <pc:sldMk cId="1395640900" sldId="720"/>
        </pc:sldMkLst>
        <pc:picChg chg="add del mod">
          <ac:chgData name="Angelino, Mariapia" userId="c83e3643-5cea-42c7-892d-e6e932adf52f" providerId="ADAL" clId="{93FB904F-E98D-4A5C-9B92-A6D8E4BC9888}" dt="2020-11-01T23:38:10.226" v="969"/>
          <ac:picMkLst>
            <pc:docMk/>
            <pc:sldMk cId="1395640900" sldId="720"/>
            <ac:picMk id="2" creationId="{BA340BB8-CEAB-4F2C-BB37-E354E9A66520}"/>
          </ac:picMkLst>
        </pc:picChg>
        <pc:picChg chg="add mod">
          <ac:chgData name="Angelino, Mariapia" userId="c83e3643-5cea-42c7-892d-e6e932adf52f" providerId="ADAL" clId="{93FB904F-E98D-4A5C-9B92-A6D8E4BC9888}" dt="2020-11-01T23:40:00.647" v="970"/>
          <ac:picMkLst>
            <pc:docMk/>
            <pc:sldMk cId="1395640900" sldId="720"/>
            <ac:picMk id="4" creationId="{C4BEF40D-346A-494B-8E99-1CE11A019655}"/>
          </ac:picMkLst>
        </pc:picChg>
      </pc:sldChg>
      <pc:sldChg chg="addSp delSp modSp add del modTransition modAnim modNotesTx">
        <pc:chgData name="Angelino, Mariapia" userId="c83e3643-5cea-42c7-892d-e6e932adf52f" providerId="ADAL" clId="{93FB904F-E98D-4A5C-9B92-A6D8E4BC9888}" dt="2020-11-02T10:35:23.768" v="13097"/>
        <pc:sldMkLst>
          <pc:docMk/>
          <pc:sldMk cId="4261323914" sldId="724"/>
        </pc:sldMkLst>
        <pc:picChg chg="add del mod">
          <ac:chgData name="Angelino, Mariapia" userId="c83e3643-5cea-42c7-892d-e6e932adf52f" providerId="ADAL" clId="{93FB904F-E98D-4A5C-9B92-A6D8E4BC9888}" dt="2020-11-02T09:57:21.114" v="10306"/>
          <ac:picMkLst>
            <pc:docMk/>
            <pc:sldMk cId="4261323914" sldId="724"/>
            <ac:picMk id="3" creationId="{174387EF-37CF-4900-8CDC-2B44965AE2B2}"/>
          </ac:picMkLst>
        </pc:picChg>
        <pc:picChg chg="add mod">
          <ac:chgData name="Angelino, Mariapia" userId="c83e3643-5cea-42c7-892d-e6e932adf52f" providerId="ADAL" clId="{93FB904F-E98D-4A5C-9B92-A6D8E4BC9888}" dt="2020-11-02T10:35:23.768" v="13097"/>
          <ac:picMkLst>
            <pc:docMk/>
            <pc:sldMk cId="4261323914" sldId="724"/>
            <ac:picMk id="4" creationId="{1B5DA464-8AC0-4C7C-89A1-196D83BB59A3}"/>
          </ac:picMkLst>
        </pc:picChg>
      </pc:sldChg>
      <pc:sldChg chg="addSp delSp modSp modTransition modAnim modNotesTx">
        <pc:chgData name="Angelino, Mariapia" userId="c83e3643-5cea-42c7-892d-e6e932adf52f" providerId="ADAL" clId="{93FB904F-E98D-4A5C-9B92-A6D8E4BC9888}" dt="2020-11-01T23:29:57.199" v="958"/>
        <pc:sldMkLst>
          <pc:docMk/>
          <pc:sldMk cId="2592257261" sldId="735"/>
        </pc:sldMkLst>
        <pc:picChg chg="add del mod">
          <ac:chgData name="Angelino, Mariapia" userId="c83e3643-5cea-42c7-892d-e6e932adf52f" providerId="ADAL" clId="{93FB904F-E98D-4A5C-9B92-A6D8E4BC9888}" dt="2020-11-01T23:29:16.348" v="957"/>
          <ac:picMkLst>
            <pc:docMk/>
            <pc:sldMk cId="2592257261" sldId="735"/>
            <ac:picMk id="3" creationId="{66F0ADD7-1CC7-4BDD-A7BF-C72050815147}"/>
          </ac:picMkLst>
        </pc:picChg>
        <pc:picChg chg="add mod">
          <ac:chgData name="Angelino, Mariapia" userId="c83e3643-5cea-42c7-892d-e6e932adf52f" providerId="ADAL" clId="{93FB904F-E98D-4A5C-9B92-A6D8E4BC9888}" dt="2020-11-01T23:29:57.199" v="958"/>
          <ac:picMkLst>
            <pc:docMk/>
            <pc:sldMk cId="2592257261" sldId="735"/>
            <ac:picMk id="4" creationId="{CC59A272-D2F0-4554-ADF0-90C4C53C86B4}"/>
          </ac:picMkLst>
        </pc:picChg>
      </pc:sldChg>
      <pc:sldChg chg="addSp modSp del">
        <pc:chgData name="Angelino, Mariapia" userId="c83e3643-5cea-42c7-892d-e6e932adf52f" providerId="ADAL" clId="{93FB904F-E98D-4A5C-9B92-A6D8E4BC9888}" dt="2020-11-01T23:41:14.574" v="971" actId="2696"/>
        <pc:sldMkLst>
          <pc:docMk/>
          <pc:sldMk cId="1062227858" sldId="746"/>
        </pc:sldMkLst>
        <pc:picChg chg="add mod">
          <ac:chgData name="Angelino, Mariapia" userId="c83e3643-5cea-42c7-892d-e6e932adf52f" providerId="ADAL" clId="{93FB904F-E98D-4A5C-9B92-A6D8E4BC9888}" dt="2020-11-01T23:40:00.647" v="970"/>
          <ac:picMkLst>
            <pc:docMk/>
            <pc:sldMk cId="1062227858" sldId="746"/>
            <ac:picMk id="3" creationId="{38FB5F97-A3E3-4A51-9675-5AD9108A3FB5}"/>
          </ac:picMkLst>
        </pc:picChg>
      </pc:sldChg>
      <pc:sldChg chg="addSp modSp add del modNotesTx">
        <pc:chgData name="Angelino, Mariapia" userId="c83e3643-5cea-42c7-892d-e6e932adf52f" providerId="ADAL" clId="{93FB904F-E98D-4A5C-9B92-A6D8E4BC9888}" dt="2020-11-02T08:14:53.439" v="7059"/>
        <pc:sldMkLst>
          <pc:docMk/>
          <pc:sldMk cId="1045685571" sldId="750"/>
        </pc:sldMkLst>
        <pc:picChg chg="add mod">
          <ac:chgData name="Angelino, Mariapia" userId="c83e3643-5cea-42c7-892d-e6e932adf52f" providerId="ADAL" clId="{93FB904F-E98D-4A5C-9B92-A6D8E4BC9888}" dt="2020-11-02T08:14:53.439" v="7059"/>
          <ac:picMkLst>
            <pc:docMk/>
            <pc:sldMk cId="1045685571" sldId="750"/>
            <ac:picMk id="5" creationId="{E64F47A2-FF10-4EF4-844E-C35CD9B9D7A9}"/>
          </ac:picMkLst>
        </pc:picChg>
      </pc:sldChg>
      <pc:sldChg chg="addSp modSp modNotesTx">
        <pc:chgData name="Angelino, Mariapia" userId="c83e3643-5cea-42c7-892d-e6e932adf52f" providerId="ADAL" clId="{93FB904F-E98D-4A5C-9B92-A6D8E4BC9888}" dt="2020-11-01T23:33:17.614" v="961"/>
        <pc:sldMkLst>
          <pc:docMk/>
          <pc:sldMk cId="2984434627" sldId="753"/>
        </pc:sldMkLst>
        <pc:graphicFrameChg chg="mod modGraphic">
          <ac:chgData name="Angelino, Mariapia" userId="c83e3643-5cea-42c7-892d-e6e932adf52f" providerId="ADAL" clId="{93FB904F-E98D-4A5C-9B92-A6D8E4BC9888}" dt="2020-11-01T23:22:35.003" v="371" actId="20577"/>
          <ac:graphicFrameMkLst>
            <pc:docMk/>
            <pc:sldMk cId="2984434627" sldId="753"/>
            <ac:graphicFrameMk id="5" creationId="{29EE8660-2CA9-4DE1-96F3-58F70BC1BBA5}"/>
          </ac:graphicFrameMkLst>
        </pc:graphicFrameChg>
        <pc:picChg chg="add mod">
          <ac:chgData name="Angelino, Mariapia" userId="c83e3643-5cea-42c7-892d-e6e932adf52f" providerId="ADAL" clId="{93FB904F-E98D-4A5C-9B92-A6D8E4BC9888}" dt="2020-11-01T23:33:17.614" v="961"/>
          <ac:picMkLst>
            <pc:docMk/>
            <pc:sldMk cId="2984434627" sldId="753"/>
            <ac:picMk id="2" creationId="{4545AF8A-2C35-4D6D-8F11-45EACE3DBBE5}"/>
          </ac:picMkLst>
        </pc:picChg>
      </pc:sldChg>
      <pc:sldChg chg="modSp add del ord modTransition modNotesTx">
        <pc:chgData name="Angelino, Mariapia" userId="c83e3643-5cea-42c7-892d-e6e932adf52f" providerId="ADAL" clId="{93FB904F-E98D-4A5C-9B92-A6D8E4BC9888}" dt="2020-11-02T10:19:53.380" v="12095"/>
        <pc:sldMkLst>
          <pc:docMk/>
          <pc:sldMk cId="1188222309" sldId="754"/>
        </pc:sldMkLst>
        <pc:spChg chg="mod">
          <ac:chgData name="Angelino, Mariapia" userId="c83e3643-5cea-42c7-892d-e6e932adf52f" providerId="ADAL" clId="{93FB904F-E98D-4A5C-9B92-A6D8E4BC9888}" dt="2020-11-02T10:14:40.320" v="11896" actId="20577"/>
          <ac:spMkLst>
            <pc:docMk/>
            <pc:sldMk cId="1188222309" sldId="754"/>
            <ac:spMk id="28" creationId="{8AD7111B-1B57-4C4F-826A-59F1A11FE320}"/>
          </ac:spMkLst>
        </pc:spChg>
      </pc:sldChg>
      <pc:sldChg chg="addSp delSp modSp add del modTransition setBg modAnim modNotesTx">
        <pc:chgData name="Angelino, Mariapia" userId="c83e3643-5cea-42c7-892d-e6e932adf52f" providerId="ADAL" clId="{93FB904F-E98D-4A5C-9B92-A6D8E4BC9888}" dt="2020-11-02T09:01:35.751" v="7170"/>
        <pc:sldMkLst>
          <pc:docMk/>
          <pc:sldMk cId="1489607107" sldId="757"/>
        </pc:sldMkLst>
        <pc:spChg chg="add mod">
          <ac:chgData name="Angelino, Mariapia" userId="c83e3643-5cea-42c7-892d-e6e932adf52f" providerId="ADAL" clId="{93FB904F-E98D-4A5C-9B92-A6D8E4BC9888}" dt="2020-11-02T08:55:41.105" v="7165" actId="14100"/>
          <ac:spMkLst>
            <pc:docMk/>
            <pc:sldMk cId="1489607107" sldId="757"/>
            <ac:spMk id="21" creationId="{A0AAC34D-4846-453C-8F81-8A357214539A}"/>
          </ac:spMkLst>
        </pc:spChg>
        <pc:picChg chg="mod">
          <ac:chgData name="Angelino, Mariapia" userId="c83e3643-5cea-42c7-892d-e6e932adf52f" providerId="ADAL" clId="{93FB904F-E98D-4A5C-9B92-A6D8E4BC9888}" dt="2020-11-02T08:55:31.549" v="7162" actId="108"/>
          <ac:picMkLst>
            <pc:docMk/>
            <pc:sldMk cId="1489607107" sldId="757"/>
            <ac:picMk id="2" creationId="{39ADC4E3-B35F-4C78-8697-E3C09D5507E1}"/>
          </ac:picMkLst>
        </pc:picChg>
        <pc:picChg chg="add del mod">
          <ac:chgData name="Angelino, Mariapia" userId="c83e3643-5cea-42c7-892d-e6e932adf52f" providerId="ADAL" clId="{93FB904F-E98D-4A5C-9B92-A6D8E4BC9888}" dt="2020-11-02T08:54:31.153" v="7147"/>
          <ac:picMkLst>
            <pc:docMk/>
            <pc:sldMk cId="1489607107" sldId="757"/>
            <ac:picMk id="3" creationId="{317BD257-1EF9-4F63-B553-B1013053B069}"/>
          </ac:picMkLst>
        </pc:picChg>
        <pc:picChg chg="add del mod">
          <ac:chgData name="Angelino, Mariapia" userId="c83e3643-5cea-42c7-892d-e6e932adf52f" providerId="ADAL" clId="{93FB904F-E98D-4A5C-9B92-A6D8E4BC9888}" dt="2020-11-02T08:57:19.883" v="7167"/>
          <ac:picMkLst>
            <pc:docMk/>
            <pc:sldMk cId="1489607107" sldId="757"/>
            <ac:picMk id="22" creationId="{D91BD5AA-3493-439B-AFEC-C2E4D04F6935}"/>
          </ac:picMkLst>
        </pc:picChg>
        <pc:picChg chg="add del mod">
          <ac:chgData name="Angelino, Mariapia" userId="c83e3643-5cea-42c7-892d-e6e932adf52f" providerId="ADAL" clId="{93FB904F-E98D-4A5C-9B92-A6D8E4BC9888}" dt="2020-11-02T08:57:48.820" v="7169"/>
          <ac:picMkLst>
            <pc:docMk/>
            <pc:sldMk cId="1489607107" sldId="757"/>
            <ac:picMk id="23" creationId="{33F9D9C4-A6E3-489E-85DC-AA5FA4D3CAF0}"/>
          </ac:picMkLst>
        </pc:picChg>
        <pc:picChg chg="add mod">
          <ac:chgData name="Angelino, Mariapia" userId="c83e3643-5cea-42c7-892d-e6e932adf52f" providerId="ADAL" clId="{93FB904F-E98D-4A5C-9B92-A6D8E4BC9888}" dt="2020-11-02T09:01:35.751" v="7170"/>
          <ac:picMkLst>
            <pc:docMk/>
            <pc:sldMk cId="1489607107" sldId="757"/>
            <ac:picMk id="24" creationId="{6748B6CE-27D8-48E7-83DD-8642E8F1BD1D}"/>
          </ac:picMkLst>
        </pc:picChg>
        <pc:cxnChg chg="add del mod">
          <ac:chgData name="Angelino, Mariapia" userId="c83e3643-5cea-42c7-892d-e6e932adf52f" providerId="ADAL" clId="{93FB904F-E98D-4A5C-9B92-A6D8E4BC9888}" dt="2020-11-02T08:55:20.668" v="7159" actId="478"/>
          <ac:cxnSpMkLst>
            <pc:docMk/>
            <pc:sldMk cId="1489607107" sldId="757"/>
            <ac:cxnSpMk id="8" creationId="{47A0D828-E069-444F-89ED-29A54BF57FCB}"/>
          </ac:cxnSpMkLst>
        </pc:cxnChg>
        <pc:cxnChg chg="add del mod">
          <ac:chgData name="Angelino, Mariapia" userId="c83e3643-5cea-42c7-892d-e6e932adf52f" providerId="ADAL" clId="{93FB904F-E98D-4A5C-9B92-A6D8E4BC9888}" dt="2020-11-02T08:55:38.402" v="7164" actId="478"/>
          <ac:cxnSpMkLst>
            <pc:docMk/>
            <pc:sldMk cId="1489607107" sldId="757"/>
            <ac:cxnSpMk id="19" creationId="{4AB05FE7-6C03-417C-A162-967AF83357DB}"/>
          </ac:cxnSpMkLst>
        </pc:cxnChg>
      </pc:sldChg>
      <pc:sldChg chg="addSp modSp add del modAnim modNotesTx">
        <pc:chgData name="Angelino, Mariapia" userId="c83e3643-5cea-42c7-892d-e6e932adf52f" providerId="ADAL" clId="{93FB904F-E98D-4A5C-9B92-A6D8E4BC9888}" dt="2020-11-02T08:14:53.439" v="7059"/>
        <pc:sldMkLst>
          <pc:docMk/>
          <pc:sldMk cId="2128616575" sldId="758"/>
        </pc:sldMkLst>
        <pc:spChg chg="mod">
          <ac:chgData name="Angelino, Mariapia" userId="c83e3643-5cea-42c7-892d-e6e932adf52f" providerId="ADAL" clId="{93FB904F-E98D-4A5C-9B92-A6D8E4BC9888}" dt="2020-11-02T00:28:12.119" v="3480" actId="20577"/>
          <ac:spMkLst>
            <pc:docMk/>
            <pc:sldMk cId="2128616575" sldId="758"/>
            <ac:spMk id="11" creationId="{6A4F7F32-AEC7-4E4D-8FBD-E3E94A93F90D}"/>
          </ac:spMkLst>
        </pc:spChg>
        <pc:picChg chg="add mod">
          <ac:chgData name="Angelino, Mariapia" userId="c83e3643-5cea-42c7-892d-e6e932adf52f" providerId="ADAL" clId="{93FB904F-E98D-4A5C-9B92-A6D8E4BC9888}" dt="2020-11-02T08:14:53.439" v="7059"/>
          <ac:picMkLst>
            <pc:docMk/>
            <pc:sldMk cId="2128616575" sldId="758"/>
            <ac:picMk id="4" creationId="{C5383667-AB05-49A8-A8A9-2F56B8550390}"/>
          </ac:picMkLst>
        </pc:picChg>
      </pc:sldChg>
      <pc:sldChg chg="addSp modSp add del modNotesTx">
        <pc:chgData name="Angelino, Mariapia" userId="c83e3643-5cea-42c7-892d-e6e932adf52f" providerId="ADAL" clId="{93FB904F-E98D-4A5C-9B92-A6D8E4BC9888}" dt="2020-11-02T09:06:26.229" v="7171"/>
        <pc:sldMkLst>
          <pc:docMk/>
          <pc:sldMk cId="461803360" sldId="761"/>
        </pc:sldMkLst>
        <pc:spChg chg="mod">
          <ac:chgData name="Angelino, Mariapia" userId="c83e3643-5cea-42c7-892d-e6e932adf52f" providerId="ADAL" clId="{93FB904F-E98D-4A5C-9B92-A6D8E4BC9888}" dt="2020-11-02T06:58:40.615" v="6975" actId="115"/>
          <ac:spMkLst>
            <pc:docMk/>
            <pc:sldMk cId="461803360" sldId="761"/>
            <ac:spMk id="3" creationId="{6FC048D4-8778-4D51-AC43-243AA8A156FE}"/>
          </ac:spMkLst>
        </pc:spChg>
        <pc:picChg chg="add mod">
          <ac:chgData name="Angelino, Mariapia" userId="c83e3643-5cea-42c7-892d-e6e932adf52f" providerId="ADAL" clId="{93FB904F-E98D-4A5C-9B92-A6D8E4BC9888}" dt="2020-11-02T09:06:26.229" v="7171"/>
          <ac:picMkLst>
            <pc:docMk/>
            <pc:sldMk cId="461803360" sldId="761"/>
            <ac:picMk id="4" creationId="{B5CA6572-1C73-423E-86C4-69C1382F9E6F}"/>
          </ac:picMkLst>
        </pc:picChg>
      </pc:sldChg>
      <pc:sldChg chg="addSp modSp add del modNotesTx">
        <pc:chgData name="Angelino, Mariapia" userId="c83e3643-5cea-42c7-892d-e6e932adf52f" providerId="ADAL" clId="{93FB904F-E98D-4A5C-9B92-A6D8E4BC9888}" dt="2020-11-02T09:09:23.096" v="7181" actId="6549"/>
        <pc:sldMkLst>
          <pc:docMk/>
          <pc:sldMk cId="3227656142" sldId="764"/>
        </pc:sldMkLst>
        <pc:picChg chg="add mod">
          <ac:chgData name="Angelino, Mariapia" userId="c83e3643-5cea-42c7-892d-e6e932adf52f" providerId="ADAL" clId="{93FB904F-E98D-4A5C-9B92-A6D8E4BC9888}" dt="2020-11-02T09:06:26.229" v="7171"/>
          <ac:picMkLst>
            <pc:docMk/>
            <pc:sldMk cId="3227656142" sldId="764"/>
            <ac:picMk id="4" creationId="{9D0476EF-B303-4CD3-9EF1-C3C8584C57AE}"/>
          </ac:picMkLst>
        </pc:picChg>
      </pc:sldChg>
      <pc:sldChg chg="addSp delSp modSp add del">
        <pc:chgData name="Angelino, Mariapia" userId="c83e3643-5cea-42c7-892d-e6e932adf52f" providerId="ADAL" clId="{93FB904F-E98D-4A5C-9B92-A6D8E4BC9888}" dt="2020-11-02T09:09:09.228" v="7180" actId="1076"/>
        <pc:sldMkLst>
          <pc:docMk/>
          <pc:sldMk cId="2186827679" sldId="765"/>
        </pc:sldMkLst>
        <pc:picChg chg="add mod">
          <ac:chgData name="Angelino, Mariapia" userId="c83e3643-5cea-42c7-892d-e6e932adf52f" providerId="ADAL" clId="{93FB904F-E98D-4A5C-9B92-A6D8E4BC9888}" dt="2020-11-02T09:06:26.229" v="7171"/>
          <ac:picMkLst>
            <pc:docMk/>
            <pc:sldMk cId="2186827679" sldId="765"/>
            <ac:picMk id="2" creationId="{FDF03BED-6719-4D80-9D68-321A5E2C423E}"/>
          </ac:picMkLst>
        </pc:picChg>
        <pc:picChg chg="add mod modCrop">
          <ac:chgData name="Angelino, Mariapia" userId="c83e3643-5cea-42c7-892d-e6e932adf52f" providerId="ADAL" clId="{93FB904F-E98D-4A5C-9B92-A6D8E4BC9888}" dt="2020-11-02T09:09:09.228" v="7180" actId="1076"/>
          <ac:picMkLst>
            <pc:docMk/>
            <pc:sldMk cId="2186827679" sldId="765"/>
            <ac:picMk id="4" creationId="{09372175-527F-4AA8-BB42-51F9EF2CE0CD}"/>
          </ac:picMkLst>
        </pc:picChg>
        <pc:picChg chg="del">
          <ac:chgData name="Angelino, Mariapia" userId="c83e3643-5cea-42c7-892d-e6e932adf52f" providerId="ADAL" clId="{93FB904F-E98D-4A5C-9B92-A6D8E4BC9888}" dt="2020-11-02T09:09:06.925" v="7179" actId="478"/>
          <ac:picMkLst>
            <pc:docMk/>
            <pc:sldMk cId="2186827679" sldId="765"/>
            <ac:picMk id="12" creationId="{145E8988-2A34-4145-8842-347FB5D6037A}"/>
          </ac:picMkLst>
        </pc:picChg>
      </pc:sldChg>
      <pc:sldChg chg="addSp modSp add del">
        <pc:chgData name="Angelino, Mariapia" userId="c83e3643-5cea-42c7-892d-e6e932adf52f" providerId="ADAL" clId="{93FB904F-E98D-4A5C-9B92-A6D8E4BC9888}" dt="2020-11-02T09:06:26.229" v="7171"/>
        <pc:sldMkLst>
          <pc:docMk/>
          <pc:sldMk cId="4199608023" sldId="766"/>
        </pc:sldMkLst>
        <pc:picChg chg="add mod">
          <ac:chgData name="Angelino, Mariapia" userId="c83e3643-5cea-42c7-892d-e6e932adf52f" providerId="ADAL" clId="{93FB904F-E98D-4A5C-9B92-A6D8E4BC9888}" dt="2020-11-02T09:06:26.229" v="7171"/>
          <ac:picMkLst>
            <pc:docMk/>
            <pc:sldMk cId="4199608023" sldId="766"/>
            <ac:picMk id="2" creationId="{F57B2DA9-B9CE-453F-B537-A5D663486D2D}"/>
          </ac:picMkLst>
        </pc:picChg>
      </pc:sldChg>
      <pc:sldChg chg="addSp modSp modNotesTx">
        <pc:chgData name="Angelino, Mariapia" userId="c83e3643-5cea-42c7-892d-e6e932adf52f" providerId="ADAL" clId="{93FB904F-E98D-4A5C-9B92-A6D8E4BC9888}" dt="2020-11-02T09:06:26.229" v="7171"/>
        <pc:sldMkLst>
          <pc:docMk/>
          <pc:sldMk cId="794358599" sldId="769"/>
        </pc:sldMkLst>
        <pc:picChg chg="add mod">
          <ac:chgData name="Angelino, Mariapia" userId="c83e3643-5cea-42c7-892d-e6e932adf52f" providerId="ADAL" clId="{93FB904F-E98D-4A5C-9B92-A6D8E4BC9888}" dt="2020-11-02T09:06:26.229" v="7171"/>
          <ac:picMkLst>
            <pc:docMk/>
            <pc:sldMk cId="794358599" sldId="769"/>
            <ac:picMk id="7" creationId="{0AECBA7A-DA3E-4745-8E73-AEEC72D59C6D}"/>
          </ac:picMkLst>
        </pc:picChg>
      </pc:sldChg>
      <pc:sldChg chg="addSp delSp modSp add del modTransition modAnim modNotesTx">
        <pc:chgData name="Angelino, Mariapia" userId="c83e3643-5cea-42c7-892d-e6e932adf52f" providerId="ADAL" clId="{93FB904F-E98D-4A5C-9B92-A6D8E4BC9888}" dt="2020-11-02T09:24:24.894" v="8370"/>
        <pc:sldMkLst>
          <pc:docMk/>
          <pc:sldMk cId="1555957921" sldId="770"/>
        </pc:sldMkLst>
        <pc:spChg chg="mod">
          <ac:chgData name="Angelino, Mariapia" userId="c83e3643-5cea-42c7-892d-e6e932adf52f" providerId="ADAL" clId="{93FB904F-E98D-4A5C-9B92-A6D8E4BC9888}" dt="2020-11-02T09:10:59.658" v="7191" actId="20577"/>
          <ac:spMkLst>
            <pc:docMk/>
            <pc:sldMk cId="1555957921" sldId="770"/>
            <ac:spMk id="3" creationId="{6FC048D4-8778-4D51-AC43-243AA8A156FE}"/>
          </ac:spMkLst>
        </pc:spChg>
        <pc:picChg chg="add del mod">
          <ac:chgData name="Angelino, Mariapia" userId="c83e3643-5cea-42c7-892d-e6e932adf52f" providerId="ADAL" clId="{93FB904F-E98D-4A5C-9B92-A6D8E4BC9888}" dt="2020-11-02T09:22:00.380" v="8369"/>
          <ac:picMkLst>
            <pc:docMk/>
            <pc:sldMk cId="1555957921" sldId="770"/>
            <ac:picMk id="4" creationId="{633EE956-368D-43E5-A034-4CBC353AB94B}"/>
          </ac:picMkLst>
        </pc:picChg>
        <pc:picChg chg="add mod">
          <ac:chgData name="Angelino, Mariapia" userId="c83e3643-5cea-42c7-892d-e6e932adf52f" providerId="ADAL" clId="{93FB904F-E98D-4A5C-9B92-A6D8E4BC9888}" dt="2020-11-02T09:24:24.894" v="8370"/>
          <ac:picMkLst>
            <pc:docMk/>
            <pc:sldMk cId="1555957921" sldId="770"/>
            <ac:picMk id="5" creationId="{C6BE50D6-7DEA-4A2E-AC71-3ECA57ABD0CE}"/>
          </ac:picMkLst>
        </pc:picChg>
      </pc:sldChg>
      <pc:sldChg chg="addSp modSp add del modNotesTx">
        <pc:chgData name="Angelino, Mariapia" userId="c83e3643-5cea-42c7-892d-e6e932adf52f" providerId="ADAL" clId="{93FB904F-E98D-4A5C-9B92-A6D8E4BC9888}" dt="2020-11-02T09:52:46.533" v="9967"/>
        <pc:sldMkLst>
          <pc:docMk/>
          <pc:sldMk cId="1466051444" sldId="771"/>
        </pc:sldMkLst>
        <pc:spChg chg="mod">
          <ac:chgData name="Angelino, Mariapia" userId="c83e3643-5cea-42c7-892d-e6e932adf52f" providerId="ADAL" clId="{93FB904F-E98D-4A5C-9B92-A6D8E4BC9888}" dt="2020-11-02T09:38:29.808" v="9599" actId="20577"/>
          <ac:spMkLst>
            <pc:docMk/>
            <pc:sldMk cId="1466051444" sldId="771"/>
            <ac:spMk id="3" creationId="{6FC048D4-8778-4D51-AC43-243AA8A156FE}"/>
          </ac:spMkLst>
        </pc:spChg>
        <pc:picChg chg="add mod">
          <ac:chgData name="Angelino, Mariapia" userId="c83e3643-5cea-42c7-892d-e6e932adf52f" providerId="ADAL" clId="{93FB904F-E98D-4A5C-9B92-A6D8E4BC9888}" dt="2020-11-02T09:52:46.533" v="9967"/>
          <ac:picMkLst>
            <pc:docMk/>
            <pc:sldMk cId="1466051444" sldId="771"/>
            <ac:picMk id="4" creationId="{C33E4D72-8E80-4BA3-8084-68E27B89C217}"/>
          </ac:picMkLst>
        </pc:picChg>
      </pc:sldChg>
      <pc:sldChg chg="addSp delSp modSp add del modTransition modAnim modNotesTx">
        <pc:chgData name="Angelino, Mariapia" userId="c83e3643-5cea-42c7-892d-e6e932adf52f" providerId="ADAL" clId="{93FB904F-E98D-4A5C-9B92-A6D8E4BC9888}" dt="2020-11-02T10:28:03.751" v="13096" actId="20577"/>
        <pc:sldMkLst>
          <pc:docMk/>
          <pc:sldMk cId="1689278997" sldId="774"/>
        </pc:sldMkLst>
        <pc:spChg chg="mod">
          <ac:chgData name="Angelino, Mariapia" userId="c83e3643-5cea-42c7-892d-e6e932adf52f" providerId="ADAL" clId="{93FB904F-E98D-4A5C-9B92-A6D8E4BC9888}" dt="2020-11-02T10:28:03.751" v="13096" actId="20577"/>
          <ac:spMkLst>
            <pc:docMk/>
            <pc:sldMk cId="1689278997" sldId="774"/>
            <ac:spMk id="3" creationId="{6FC048D4-8778-4D51-AC43-243AA8A156FE}"/>
          </ac:spMkLst>
        </pc:spChg>
        <pc:picChg chg="add del mod">
          <ac:chgData name="Angelino, Mariapia" userId="c83e3643-5cea-42c7-892d-e6e932adf52f" providerId="ADAL" clId="{93FB904F-E98D-4A5C-9B92-A6D8E4BC9888}" dt="2020-11-02T09:55:41.659" v="10304"/>
          <ac:picMkLst>
            <pc:docMk/>
            <pc:sldMk cId="1689278997" sldId="774"/>
            <ac:picMk id="4" creationId="{D5176C55-5DA5-4A2C-94E5-CCE5C81218DD}"/>
          </ac:picMkLst>
        </pc:picChg>
        <pc:picChg chg="add mod">
          <ac:chgData name="Angelino, Mariapia" userId="c83e3643-5cea-42c7-892d-e6e932adf52f" providerId="ADAL" clId="{93FB904F-E98D-4A5C-9B92-A6D8E4BC9888}" dt="2020-11-02T09:57:11.312" v="10305"/>
          <ac:picMkLst>
            <pc:docMk/>
            <pc:sldMk cId="1689278997" sldId="774"/>
            <ac:picMk id="5" creationId="{C68B506E-0FE9-40ED-9332-6DA43E361CA4}"/>
          </ac:picMkLst>
        </pc:picChg>
      </pc:sldChg>
      <pc:sldChg chg="addSp modSp add del modNotesTx">
        <pc:chgData name="Angelino, Mariapia" userId="c83e3643-5cea-42c7-892d-e6e932adf52f" providerId="ADAL" clId="{93FB904F-E98D-4A5C-9B92-A6D8E4BC9888}" dt="2020-11-02T10:35:23.768" v="13097"/>
        <pc:sldMkLst>
          <pc:docMk/>
          <pc:sldMk cId="3302205804" sldId="775"/>
        </pc:sldMkLst>
        <pc:spChg chg="mod">
          <ac:chgData name="Angelino, Mariapia" userId="c83e3643-5cea-42c7-892d-e6e932adf52f" providerId="ADAL" clId="{93FB904F-E98D-4A5C-9B92-A6D8E4BC9888}" dt="2020-11-02T10:11:26.504" v="11581" actId="20577"/>
          <ac:spMkLst>
            <pc:docMk/>
            <pc:sldMk cId="3302205804" sldId="775"/>
            <ac:spMk id="3" creationId="{42404D7E-E070-46C2-911F-A8A77FEFB853}"/>
          </ac:spMkLst>
        </pc:spChg>
        <pc:picChg chg="add mod">
          <ac:chgData name="Angelino, Mariapia" userId="c83e3643-5cea-42c7-892d-e6e932adf52f" providerId="ADAL" clId="{93FB904F-E98D-4A5C-9B92-A6D8E4BC9888}" dt="2020-11-02T10:35:23.768" v="13097"/>
          <ac:picMkLst>
            <pc:docMk/>
            <pc:sldMk cId="3302205804" sldId="775"/>
            <ac:picMk id="4" creationId="{5A74EFED-D681-419C-B54B-9E146E265F8A}"/>
          </ac:picMkLst>
        </pc:picChg>
      </pc:sldChg>
      <pc:sldChg chg="addSp modSp add del modAnim modNotesTx">
        <pc:chgData name="Angelino, Mariapia" userId="c83e3643-5cea-42c7-892d-e6e932adf52f" providerId="ADAL" clId="{93FB904F-E98D-4A5C-9B92-A6D8E4BC9888}" dt="2020-11-02T10:35:23.768" v="13097"/>
        <pc:sldMkLst>
          <pc:docMk/>
          <pc:sldMk cId="2479643178" sldId="776"/>
        </pc:sldMkLst>
        <pc:spChg chg="mod">
          <ac:chgData name="Angelino, Mariapia" userId="c83e3643-5cea-42c7-892d-e6e932adf52f" providerId="ADAL" clId="{93FB904F-E98D-4A5C-9B92-A6D8E4BC9888}" dt="2020-11-02T10:04:12.175" v="11233" actId="6549"/>
          <ac:spMkLst>
            <pc:docMk/>
            <pc:sldMk cId="2479643178" sldId="776"/>
            <ac:spMk id="3" creationId="{42404D7E-E070-46C2-911F-A8A77FEFB853}"/>
          </ac:spMkLst>
        </pc:spChg>
        <pc:picChg chg="add mod">
          <ac:chgData name="Angelino, Mariapia" userId="c83e3643-5cea-42c7-892d-e6e932adf52f" providerId="ADAL" clId="{93FB904F-E98D-4A5C-9B92-A6D8E4BC9888}" dt="2020-11-02T10:35:23.768" v="13097"/>
          <ac:picMkLst>
            <pc:docMk/>
            <pc:sldMk cId="2479643178" sldId="776"/>
            <ac:picMk id="4" creationId="{15F584A2-A89B-4708-8CFE-D1EF02C719EB}"/>
          </ac:picMkLst>
        </pc:picChg>
      </pc:sldChg>
      <pc:sldChg chg="addSp modSp add del">
        <pc:chgData name="Angelino, Mariapia" userId="c83e3643-5cea-42c7-892d-e6e932adf52f" providerId="ADAL" clId="{93FB904F-E98D-4A5C-9B92-A6D8E4BC9888}" dt="2020-11-02T10:35:23.768" v="13097"/>
        <pc:sldMkLst>
          <pc:docMk/>
          <pc:sldMk cId="2113313700" sldId="777"/>
        </pc:sldMkLst>
        <pc:spChg chg="mod">
          <ac:chgData name="Angelino, Mariapia" userId="c83e3643-5cea-42c7-892d-e6e932adf52f" providerId="ADAL" clId="{93FB904F-E98D-4A5C-9B92-A6D8E4BC9888}" dt="2020-11-02T10:10:57.658" v="11562" actId="14100"/>
          <ac:spMkLst>
            <pc:docMk/>
            <pc:sldMk cId="2113313700" sldId="777"/>
            <ac:spMk id="3" creationId="{42404D7E-E070-46C2-911F-A8A77FEFB853}"/>
          </ac:spMkLst>
        </pc:spChg>
        <pc:picChg chg="add mod">
          <ac:chgData name="Angelino, Mariapia" userId="c83e3643-5cea-42c7-892d-e6e932adf52f" providerId="ADAL" clId="{93FB904F-E98D-4A5C-9B92-A6D8E4BC9888}" dt="2020-11-02T10:35:23.768" v="13097"/>
          <ac:picMkLst>
            <pc:docMk/>
            <pc:sldMk cId="2113313700" sldId="777"/>
            <ac:picMk id="4" creationId="{ED23D854-8698-4975-9F77-57D89CB922F5}"/>
          </ac:picMkLst>
        </pc:picChg>
      </pc:sldChg>
      <pc:sldChg chg="modSp add del">
        <pc:chgData name="Angelino, Mariapia" userId="c83e3643-5cea-42c7-892d-e6e932adf52f" providerId="ADAL" clId="{93FB904F-E98D-4A5C-9B92-A6D8E4BC9888}" dt="2020-11-02T10:12:35.842" v="11615" actId="2696"/>
        <pc:sldMkLst>
          <pc:docMk/>
          <pc:sldMk cId="334117194" sldId="779"/>
        </pc:sldMkLst>
        <pc:spChg chg="mod">
          <ac:chgData name="Angelino, Mariapia" userId="c83e3643-5cea-42c7-892d-e6e932adf52f" providerId="ADAL" clId="{93FB904F-E98D-4A5C-9B92-A6D8E4BC9888}" dt="2020-11-02T10:12:17.922" v="11601"/>
          <ac:spMkLst>
            <pc:docMk/>
            <pc:sldMk cId="334117194" sldId="779"/>
            <ac:spMk id="3" creationId="{6FC048D4-8778-4D51-AC43-243AA8A156FE}"/>
          </ac:spMkLst>
        </pc:spChg>
      </pc:sldChg>
      <pc:sldChg chg="addSp modSp add del">
        <pc:chgData name="Angelino, Mariapia" userId="c83e3643-5cea-42c7-892d-e6e932adf52f" providerId="ADAL" clId="{93FB904F-E98D-4A5C-9B92-A6D8E4BC9888}" dt="2020-11-02T08:43:28.129" v="7078"/>
        <pc:sldMkLst>
          <pc:docMk/>
          <pc:sldMk cId="3414782178" sldId="783"/>
        </pc:sldMkLst>
        <pc:spChg chg="mod">
          <ac:chgData name="Angelino, Mariapia" userId="c83e3643-5cea-42c7-892d-e6e932adf52f" providerId="ADAL" clId="{93FB904F-E98D-4A5C-9B92-A6D8E4BC9888}" dt="2020-11-02T00:32:53.375" v="3914" actId="6549"/>
          <ac:spMkLst>
            <pc:docMk/>
            <pc:sldMk cId="3414782178" sldId="783"/>
            <ac:spMk id="3" creationId="{6FC048D4-8778-4D51-AC43-243AA8A156FE}"/>
          </ac:spMkLst>
        </pc:spChg>
        <pc:picChg chg="add mod">
          <ac:chgData name="Angelino, Mariapia" userId="c83e3643-5cea-42c7-892d-e6e932adf52f" providerId="ADAL" clId="{93FB904F-E98D-4A5C-9B92-A6D8E4BC9888}" dt="2020-11-02T08:43:28.129" v="7078"/>
          <ac:picMkLst>
            <pc:docMk/>
            <pc:sldMk cId="3414782178" sldId="783"/>
            <ac:picMk id="4" creationId="{34D2DEC2-501D-47CC-B802-6B2B35AE4188}"/>
          </ac:picMkLst>
        </pc:picChg>
      </pc:sldChg>
      <pc:sldChg chg="addSp modSp add del setBg modNotesTx">
        <pc:chgData name="Angelino, Mariapia" userId="c83e3643-5cea-42c7-892d-e6e932adf52f" providerId="ADAL" clId="{93FB904F-E98D-4A5C-9B92-A6D8E4BC9888}" dt="2020-11-02T08:14:53.439" v="7059"/>
        <pc:sldMkLst>
          <pc:docMk/>
          <pc:sldMk cId="2947903745" sldId="785"/>
        </pc:sldMkLst>
        <pc:picChg chg="add mod">
          <ac:chgData name="Angelino, Mariapia" userId="c83e3643-5cea-42c7-892d-e6e932adf52f" providerId="ADAL" clId="{93FB904F-E98D-4A5C-9B92-A6D8E4BC9888}" dt="2020-11-02T08:14:53.439" v="7059"/>
          <ac:picMkLst>
            <pc:docMk/>
            <pc:sldMk cId="2947903745" sldId="785"/>
            <ac:picMk id="3" creationId="{F8660609-9148-4E1C-9574-CC871660DCB4}"/>
          </ac:picMkLst>
        </pc:picChg>
      </pc:sldChg>
      <pc:sldChg chg="addSp modSp add del setBg modNotesTx">
        <pc:chgData name="Angelino, Mariapia" userId="c83e3643-5cea-42c7-892d-e6e932adf52f" providerId="ADAL" clId="{93FB904F-E98D-4A5C-9B92-A6D8E4BC9888}" dt="2020-11-02T08:14:53.439" v="7059"/>
        <pc:sldMkLst>
          <pc:docMk/>
          <pc:sldMk cId="461876370" sldId="786"/>
        </pc:sldMkLst>
        <pc:picChg chg="add mod">
          <ac:chgData name="Angelino, Mariapia" userId="c83e3643-5cea-42c7-892d-e6e932adf52f" providerId="ADAL" clId="{93FB904F-E98D-4A5C-9B92-A6D8E4BC9888}" dt="2020-11-02T08:14:53.439" v="7059"/>
          <ac:picMkLst>
            <pc:docMk/>
            <pc:sldMk cId="461876370" sldId="786"/>
            <ac:picMk id="3" creationId="{24C0BEEC-B8DB-4170-BEE3-F1D8BECCED43}"/>
          </ac:picMkLst>
        </pc:picChg>
      </pc:sldChg>
      <pc:sldChg chg="addSp delSp modSp modTransition modAnim modNotesTx">
        <pc:chgData name="Angelino, Mariapia" userId="c83e3643-5cea-42c7-892d-e6e932adf52f" providerId="ADAL" clId="{93FB904F-E98D-4A5C-9B92-A6D8E4BC9888}" dt="2020-11-02T10:42:05.382" v="13598"/>
        <pc:sldMkLst>
          <pc:docMk/>
          <pc:sldMk cId="4056956584" sldId="791"/>
        </pc:sldMkLst>
        <pc:graphicFrameChg chg="mod modGraphic">
          <ac:chgData name="Angelino, Mariapia" userId="c83e3643-5cea-42c7-892d-e6e932adf52f" providerId="ADAL" clId="{93FB904F-E98D-4A5C-9B92-A6D8E4BC9888}" dt="2020-11-02T10:18:08.298" v="12090" actId="14734"/>
          <ac:graphicFrameMkLst>
            <pc:docMk/>
            <pc:sldMk cId="4056956584" sldId="791"/>
            <ac:graphicFrameMk id="5" creationId="{29EE8660-2CA9-4DE1-96F3-58F70BC1BBA5}"/>
          </ac:graphicFrameMkLst>
        </pc:graphicFrameChg>
        <pc:picChg chg="add del mod">
          <ac:chgData name="Angelino, Mariapia" userId="c83e3643-5cea-42c7-892d-e6e932adf52f" providerId="ADAL" clId="{93FB904F-E98D-4A5C-9B92-A6D8E4BC9888}" dt="2020-11-01T23:35:16.881" v="963"/>
          <ac:picMkLst>
            <pc:docMk/>
            <pc:sldMk cId="4056956584" sldId="791"/>
            <ac:picMk id="2" creationId="{B584FFE2-1EBC-4CA0-B69D-941667104300}"/>
          </ac:picMkLst>
        </pc:picChg>
        <pc:picChg chg="add del mod">
          <ac:chgData name="Angelino, Mariapia" userId="c83e3643-5cea-42c7-892d-e6e932adf52f" providerId="ADAL" clId="{93FB904F-E98D-4A5C-9B92-A6D8E4BC9888}" dt="2020-11-01T23:35:38.504" v="965"/>
          <ac:picMkLst>
            <pc:docMk/>
            <pc:sldMk cId="4056956584" sldId="791"/>
            <ac:picMk id="3" creationId="{EF016E1B-13FD-4279-A8E2-72FE0464C699}"/>
          </ac:picMkLst>
        </pc:picChg>
        <pc:picChg chg="add del mod">
          <ac:chgData name="Angelino, Mariapia" userId="c83e3643-5cea-42c7-892d-e6e932adf52f" providerId="ADAL" clId="{93FB904F-E98D-4A5C-9B92-A6D8E4BC9888}" dt="2020-11-01T23:36:07.485" v="967"/>
          <ac:picMkLst>
            <pc:docMk/>
            <pc:sldMk cId="4056956584" sldId="791"/>
            <ac:picMk id="4" creationId="{3B47144B-61A9-4D2C-8B99-442954EE7D74}"/>
          </ac:picMkLst>
        </pc:picChg>
        <pc:picChg chg="add del mod">
          <ac:chgData name="Angelino, Mariapia" userId="c83e3643-5cea-42c7-892d-e6e932adf52f" providerId="ADAL" clId="{93FB904F-E98D-4A5C-9B92-A6D8E4BC9888}" dt="2020-11-02T10:18:55.341" v="12091"/>
          <ac:picMkLst>
            <pc:docMk/>
            <pc:sldMk cId="4056956584" sldId="791"/>
            <ac:picMk id="6" creationId="{3900D424-2ACE-40B5-B9BC-9B1730326F7D}"/>
          </ac:picMkLst>
        </pc:picChg>
        <pc:picChg chg="add mod">
          <ac:chgData name="Angelino, Mariapia" userId="c83e3643-5cea-42c7-892d-e6e932adf52f" providerId="ADAL" clId="{93FB904F-E98D-4A5C-9B92-A6D8E4BC9888}" dt="2020-11-02T10:42:05.382" v="13598"/>
          <ac:picMkLst>
            <pc:docMk/>
            <pc:sldMk cId="4056956584" sldId="791"/>
            <ac:picMk id="7" creationId="{0EFCB518-7AE8-4A7F-BB7D-93146FB33ED1}"/>
          </ac:picMkLst>
        </pc:picChg>
      </pc:sldChg>
      <pc:sldChg chg="addSp delSp modSp add del modTransition modAnim modNotesTx">
        <pc:chgData name="Angelino, Mariapia" userId="c83e3643-5cea-42c7-892d-e6e932adf52f" providerId="ADAL" clId="{93FB904F-E98D-4A5C-9B92-A6D8E4BC9888}" dt="2020-11-02T08:49:59.172" v="7145"/>
        <pc:sldMkLst>
          <pc:docMk/>
          <pc:sldMk cId="1265873907" sldId="795"/>
        </pc:sldMkLst>
        <pc:spChg chg="mod">
          <ac:chgData name="Angelino, Mariapia" userId="c83e3643-5cea-42c7-892d-e6e932adf52f" providerId="ADAL" clId="{93FB904F-E98D-4A5C-9B92-A6D8E4BC9888}" dt="2020-11-02T00:34:29.580" v="4061" actId="14100"/>
          <ac:spMkLst>
            <pc:docMk/>
            <pc:sldMk cId="1265873907" sldId="795"/>
            <ac:spMk id="2" creationId="{3CE4B838-952C-4952-8C1A-D1F89864985F}"/>
          </ac:spMkLst>
        </pc:spChg>
        <pc:spChg chg="mod">
          <ac:chgData name="Angelino, Mariapia" userId="c83e3643-5cea-42c7-892d-e6e932adf52f" providerId="ADAL" clId="{93FB904F-E98D-4A5C-9B92-A6D8E4BC9888}" dt="2020-11-02T06:39:29.748" v="4896" actId="115"/>
          <ac:spMkLst>
            <pc:docMk/>
            <pc:sldMk cId="1265873907" sldId="795"/>
            <ac:spMk id="3" creationId="{6FC048D4-8778-4D51-AC43-243AA8A156FE}"/>
          </ac:spMkLst>
        </pc:spChg>
        <pc:picChg chg="add del mod">
          <ac:chgData name="Angelino, Mariapia" userId="c83e3643-5cea-42c7-892d-e6e932adf52f" providerId="ADAL" clId="{93FB904F-E98D-4A5C-9B92-A6D8E4BC9888}" dt="2020-11-02T08:43:57.302" v="7079"/>
          <ac:picMkLst>
            <pc:docMk/>
            <pc:sldMk cId="1265873907" sldId="795"/>
            <ac:picMk id="4" creationId="{F237E936-E68B-4504-9400-BFD388AD3758}"/>
          </ac:picMkLst>
        </pc:picChg>
        <pc:picChg chg="add del mod">
          <ac:chgData name="Angelino, Mariapia" userId="c83e3643-5cea-42c7-892d-e6e932adf52f" providerId="ADAL" clId="{93FB904F-E98D-4A5C-9B92-A6D8E4BC9888}" dt="2020-11-02T08:44:44.109" v="7081"/>
          <ac:picMkLst>
            <pc:docMk/>
            <pc:sldMk cId="1265873907" sldId="795"/>
            <ac:picMk id="5" creationId="{AFA01E0F-F26D-4590-A607-13642F8B092E}"/>
          </ac:picMkLst>
        </pc:picChg>
        <pc:picChg chg="add del mod">
          <ac:chgData name="Angelino, Mariapia" userId="c83e3643-5cea-42c7-892d-e6e932adf52f" providerId="ADAL" clId="{93FB904F-E98D-4A5C-9B92-A6D8E4BC9888}" dt="2020-11-02T08:47:40.035" v="7144"/>
          <ac:picMkLst>
            <pc:docMk/>
            <pc:sldMk cId="1265873907" sldId="795"/>
            <ac:picMk id="6" creationId="{4FC09029-8FBD-40BB-8957-F3C0ECF4ECBD}"/>
          </ac:picMkLst>
        </pc:picChg>
        <pc:picChg chg="add mod">
          <ac:chgData name="Angelino, Mariapia" userId="c83e3643-5cea-42c7-892d-e6e932adf52f" providerId="ADAL" clId="{93FB904F-E98D-4A5C-9B92-A6D8E4BC9888}" dt="2020-11-02T08:49:59.172" v="7145"/>
          <ac:picMkLst>
            <pc:docMk/>
            <pc:sldMk cId="1265873907" sldId="795"/>
            <ac:picMk id="7" creationId="{5319EB64-B2D9-42A5-B0EC-150D0442B324}"/>
          </ac:picMkLst>
        </pc:picChg>
      </pc:sldChg>
      <pc:sldChg chg="addSp modSp modNotesTx">
        <pc:chgData name="Angelino, Mariapia" userId="c83e3643-5cea-42c7-892d-e6e932adf52f" providerId="ADAL" clId="{93FB904F-E98D-4A5C-9B92-A6D8E4BC9888}" dt="2020-11-02T09:06:26.229" v="7171"/>
        <pc:sldMkLst>
          <pc:docMk/>
          <pc:sldMk cId="1740051910" sldId="796"/>
        </pc:sldMkLst>
        <pc:picChg chg="add mod">
          <ac:chgData name="Angelino, Mariapia" userId="c83e3643-5cea-42c7-892d-e6e932adf52f" providerId="ADAL" clId="{93FB904F-E98D-4A5C-9B92-A6D8E4BC9888}" dt="2020-11-02T09:06:26.229" v="7171"/>
          <ac:picMkLst>
            <pc:docMk/>
            <pc:sldMk cId="1740051910" sldId="796"/>
            <ac:picMk id="3" creationId="{6DD25A15-2C4C-43AF-9278-B46ACD9D25B2}"/>
          </ac:picMkLst>
        </pc:picChg>
      </pc:sldChg>
      <pc:sldChg chg="addSp modSp add del">
        <pc:chgData name="Angelino, Mariapia" userId="c83e3643-5cea-42c7-892d-e6e932adf52f" providerId="ADAL" clId="{93FB904F-E98D-4A5C-9B92-A6D8E4BC9888}" dt="2020-11-02T09:06:26.229" v="7171"/>
        <pc:sldMkLst>
          <pc:docMk/>
          <pc:sldMk cId="1558107305" sldId="797"/>
        </pc:sldMkLst>
        <pc:picChg chg="add mod">
          <ac:chgData name="Angelino, Mariapia" userId="c83e3643-5cea-42c7-892d-e6e932adf52f" providerId="ADAL" clId="{93FB904F-E98D-4A5C-9B92-A6D8E4BC9888}" dt="2020-11-02T09:06:26.229" v="7171"/>
          <ac:picMkLst>
            <pc:docMk/>
            <pc:sldMk cId="1558107305" sldId="797"/>
            <ac:picMk id="3" creationId="{FC192714-E838-4938-843B-6841E5F88428}"/>
          </ac:picMkLst>
        </pc:picChg>
      </pc:sldChg>
      <pc:sldChg chg="addSp delSp modSp add del modTransition modAnim">
        <pc:chgData name="Angelino, Mariapia" userId="c83e3643-5cea-42c7-892d-e6e932adf52f" providerId="ADAL" clId="{93FB904F-E98D-4A5C-9B92-A6D8E4BC9888}" dt="2020-11-02T09:52:46.533" v="9967"/>
        <pc:sldMkLst>
          <pc:docMk/>
          <pc:sldMk cId="3115977920" sldId="798"/>
        </pc:sldMkLst>
        <pc:picChg chg="add del mod">
          <ac:chgData name="Angelino, Mariapia" userId="c83e3643-5cea-42c7-892d-e6e932adf52f" providerId="ADAL" clId="{93FB904F-E98D-4A5C-9B92-A6D8E4BC9888}" dt="2020-11-02T09:43:18.095" v="9966"/>
          <ac:picMkLst>
            <pc:docMk/>
            <pc:sldMk cId="3115977920" sldId="798"/>
            <ac:picMk id="3" creationId="{A591583D-2041-4750-B84C-AC18BF9E107B}"/>
          </ac:picMkLst>
        </pc:picChg>
        <pc:picChg chg="add mod">
          <ac:chgData name="Angelino, Mariapia" userId="c83e3643-5cea-42c7-892d-e6e932adf52f" providerId="ADAL" clId="{93FB904F-E98D-4A5C-9B92-A6D8E4BC9888}" dt="2020-11-02T09:52:46.533" v="9967"/>
          <ac:picMkLst>
            <pc:docMk/>
            <pc:sldMk cId="3115977920" sldId="798"/>
            <ac:picMk id="4" creationId="{7EDD7167-E63F-4991-9E19-EDE78696A49F}"/>
          </ac:picMkLst>
        </pc:picChg>
      </pc:sldChg>
      <pc:sldChg chg="addSp modSp add del">
        <pc:chgData name="Angelino, Mariapia" userId="c83e3643-5cea-42c7-892d-e6e932adf52f" providerId="ADAL" clId="{93FB904F-E98D-4A5C-9B92-A6D8E4BC9888}" dt="2020-11-02T09:52:46.533" v="9967"/>
        <pc:sldMkLst>
          <pc:docMk/>
          <pc:sldMk cId="679318797" sldId="799"/>
        </pc:sldMkLst>
        <pc:picChg chg="add mod">
          <ac:chgData name="Angelino, Mariapia" userId="c83e3643-5cea-42c7-892d-e6e932adf52f" providerId="ADAL" clId="{93FB904F-E98D-4A5C-9B92-A6D8E4BC9888}" dt="2020-11-02T09:52:46.533" v="9967"/>
          <ac:picMkLst>
            <pc:docMk/>
            <pc:sldMk cId="679318797" sldId="799"/>
            <ac:picMk id="3" creationId="{CF92921A-9674-46B0-94B0-B9643AAF158C}"/>
          </ac:picMkLst>
        </pc:picChg>
      </pc:sldChg>
      <pc:sldChg chg="addSp modSp add del modNotesTx">
        <pc:chgData name="Angelino, Mariapia" userId="c83e3643-5cea-42c7-892d-e6e932adf52f" providerId="ADAL" clId="{93FB904F-E98D-4A5C-9B92-A6D8E4BC9888}" dt="2020-11-02T09:52:46.533" v="9967"/>
        <pc:sldMkLst>
          <pc:docMk/>
          <pc:sldMk cId="3353890209" sldId="800"/>
        </pc:sldMkLst>
        <pc:picChg chg="add mod">
          <ac:chgData name="Angelino, Mariapia" userId="c83e3643-5cea-42c7-892d-e6e932adf52f" providerId="ADAL" clId="{93FB904F-E98D-4A5C-9B92-A6D8E4BC9888}" dt="2020-11-02T09:52:46.533" v="9967"/>
          <ac:picMkLst>
            <pc:docMk/>
            <pc:sldMk cId="3353890209" sldId="800"/>
            <ac:picMk id="3" creationId="{8B0549F7-21B8-408D-A001-EEFE34D24203}"/>
          </ac:picMkLst>
        </pc:picChg>
      </pc:sldChg>
      <pc:sldChg chg="addSp modSp add del modNotesTx">
        <pc:chgData name="Angelino, Mariapia" userId="c83e3643-5cea-42c7-892d-e6e932adf52f" providerId="ADAL" clId="{93FB904F-E98D-4A5C-9B92-A6D8E4BC9888}" dt="2020-11-02T09:52:46.533" v="9967"/>
        <pc:sldMkLst>
          <pc:docMk/>
          <pc:sldMk cId="4116474716" sldId="801"/>
        </pc:sldMkLst>
        <pc:picChg chg="add mod">
          <ac:chgData name="Angelino, Mariapia" userId="c83e3643-5cea-42c7-892d-e6e932adf52f" providerId="ADAL" clId="{93FB904F-E98D-4A5C-9B92-A6D8E4BC9888}" dt="2020-11-02T09:52:46.533" v="9967"/>
          <ac:picMkLst>
            <pc:docMk/>
            <pc:sldMk cId="4116474716" sldId="801"/>
            <ac:picMk id="3" creationId="{1F07C34F-1748-452A-8DD2-E118B8185285}"/>
          </ac:picMkLst>
        </pc:picChg>
      </pc:sldChg>
      <pc:sldChg chg="addSp modSp add del modNotesTx">
        <pc:chgData name="Angelino, Mariapia" userId="c83e3643-5cea-42c7-892d-e6e932adf52f" providerId="ADAL" clId="{93FB904F-E98D-4A5C-9B92-A6D8E4BC9888}" dt="2020-11-02T09:24:24.894" v="8370"/>
        <pc:sldMkLst>
          <pc:docMk/>
          <pc:sldMk cId="1294338554" sldId="802"/>
        </pc:sldMkLst>
        <pc:picChg chg="add mod">
          <ac:chgData name="Angelino, Mariapia" userId="c83e3643-5cea-42c7-892d-e6e932adf52f" providerId="ADAL" clId="{93FB904F-E98D-4A5C-9B92-A6D8E4BC9888}" dt="2020-11-02T09:24:24.894" v="8370"/>
          <ac:picMkLst>
            <pc:docMk/>
            <pc:sldMk cId="1294338554" sldId="802"/>
            <ac:picMk id="2" creationId="{00F32AE7-1762-4454-A1B2-30324607B926}"/>
          </ac:picMkLst>
        </pc:picChg>
      </pc:sldChg>
      <pc:sldChg chg="addSp modSp add del modNotesTx">
        <pc:chgData name="Angelino, Mariapia" userId="c83e3643-5cea-42c7-892d-e6e932adf52f" providerId="ADAL" clId="{93FB904F-E98D-4A5C-9B92-A6D8E4BC9888}" dt="2020-11-02T09:24:24.894" v="8370"/>
        <pc:sldMkLst>
          <pc:docMk/>
          <pc:sldMk cId="616299415" sldId="803"/>
        </pc:sldMkLst>
        <pc:picChg chg="add mod">
          <ac:chgData name="Angelino, Mariapia" userId="c83e3643-5cea-42c7-892d-e6e932adf52f" providerId="ADAL" clId="{93FB904F-E98D-4A5C-9B92-A6D8E4BC9888}" dt="2020-11-02T09:24:24.894" v="8370"/>
          <ac:picMkLst>
            <pc:docMk/>
            <pc:sldMk cId="616299415" sldId="803"/>
            <ac:picMk id="2" creationId="{C717EBF4-9954-4F1B-8FCF-28031CE0E2B1}"/>
          </ac:picMkLst>
        </pc:picChg>
      </pc:sldChg>
      <pc:sldChg chg="addSp modSp add del modNotesTx">
        <pc:chgData name="Angelino, Mariapia" userId="c83e3643-5cea-42c7-892d-e6e932adf52f" providerId="ADAL" clId="{93FB904F-E98D-4A5C-9B92-A6D8E4BC9888}" dt="2020-11-02T09:52:46.533" v="9967"/>
        <pc:sldMkLst>
          <pc:docMk/>
          <pc:sldMk cId="2545635325" sldId="804"/>
        </pc:sldMkLst>
        <pc:spChg chg="mod">
          <ac:chgData name="Angelino, Mariapia" userId="c83e3643-5cea-42c7-892d-e6e932adf52f" providerId="ADAL" clId="{93FB904F-E98D-4A5C-9B92-A6D8E4BC9888}" dt="2020-11-02T09:24:53.648" v="8373" actId="403"/>
          <ac:spMkLst>
            <pc:docMk/>
            <pc:sldMk cId="2545635325" sldId="804"/>
            <ac:spMk id="3" creationId="{6FC048D4-8778-4D51-AC43-243AA8A156FE}"/>
          </ac:spMkLst>
        </pc:spChg>
        <pc:picChg chg="add mod">
          <ac:chgData name="Angelino, Mariapia" userId="c83e3643-5cea-42c7-892d-e6e932adf52f" providerId="ADAL" clId="{93FB904F-E98D-4A5C-9B92-A6D8E4BC9888}" dt="2020-11-02T09:52:46.533" v="9967"/>
          <ac:picMkLst>
            <pc:docMk/>
            <pc:sldMk cId="2545635325" sldId="804"/>
            <ac:picMk id="4" creationId="{302E1F0D-8AC6-48E4-A931-59D1E5B67398}"/>
          </ac:picMkLst>
        </pc:picChg>
      </pc:sldChg>
      <pc:sldChg chg="addSp modSp add del modNotesTx">
        <pc:chgData name="Angelino, Mariapia" userId="c83e3643-5cea-42c7-892d-e6e932adf52f" providerId="ADAL" clId="{93FB904F-E98D-4A5C-9B92-A6D8E4BC9888}" dt="2020-11-02T09:52:46.533" v="9967"/>
        <pc:sldMkLst>
          <pc:docMk/>
          <pc:sldMk cId="3532951693" sldId="805"/>
        </pc:sldMkLst>
        <pc:spChg chg="mod">
          <ac:chgData name="Angelino, Mariapia" userId="c83e3643-5cea-42c7-892d-e6e932adf52f" providerId="ADAL" clId="{93FB904F-E98D-4A5C-9B92-A6D8E4BC9888}" dt="2020-11-02T09:30:08.295" v="8538" actId="403"/>
          <ac:spMkLst>
            <pc:docMk/>
            <pc:sldMk cId="3532951693" sldId="805"/>
            <ac:spMk id="3" creationId="{6FC048D4-8778-4D51-AC43-243AA8A156FE}"/>
          </ac:spMkLst>
        </pc:spChg>
        <pc:picChg chg="add mod">
          <ac:chgData name="Angelino, Mariapia" userId="c83e3643-5cea-42c7-892d-e6e932adf52f" providerId="ADAL" clId="{93FB904F-E98D-4A5C-9B92-A6D8E4BC9888}" dt="2020-11-02T09:52:46.533" v="9967"/>
          <ac:picMkLst>
            <pc:docMk/>
            <pc:sldMk cId="3532951693" sldId="805"/>
            <ac:picMk id="4" creationId="{8EB140D1-EAC8-4C43-A5B2-27EF848151AC}"/>
          </ac:picMkLst>
        </pc:picChg>
      </pc:sldChg>
      <pc:sldChg chg="addSp modSp add del">
        <pc:chgData name="Angelino, Mariapia" userId="c83e3643-5cea-42c7-892d-e6e932adf52f" providerId="ADAL" clId="{93FB904F-E98D-4A5C-9B92-A6D8E4BC9888}" dt="2020-11-02T09:52:46.533" v="9967"/>
        <pc:sldMkLst>
          <pc:docMk/>
          <pc:sldMk cId="2984013535" sldId="806"/>
        </pc:sldMkLst>
        <pc:spChg chg="mod">
          <ac:chgData name="Angelino, Mariapia" userId="c83e3643-5cea-42c7-892d-e6e932adf52f" providerId="ADAL" clId="{93FB904F-E98D-4A5C-9B92-A6D8E4BC9888}" dt="2020-11-02T09:32:03.080" v="8761"/>
          <ac:spMkLst>
            <pc:docMk/>
            <pc:sldMk cId="2984013535" sldId="806"/>
            <ac:spMk id="3" creationId="{6FC048D4-8778-4D51-AC43-243AA8A156FE}"/>
          </ac:spMkLst>
        </pc:spChg>
        <pc:picChg chg="add mod">
          <ac:chgData name="Angelino, Mariapia" userId="c83e3643-5cea-42c7-892d-e6e932adf52f" providerId="ADAL" clId="{93FB904F-E98D-4A5C-9B92-A6D8E4BC9888}" dt="2020-11-02T09:52:46.533" v="9967"/>
          <ac:picMkLst>
            <pc:docMk/>
            <pc:sldMk cId="2984013535" sldId="806"/>
            <ac:picMk id="4" creationId="{36F31FDB-8E27-4C20-A7BE-F1F4E49A2B48}"/>
          </ac:picMkLst>
        </pc:picChg>
      </pc:sldChg>
      <pc:sldChg chg="addSp modSp add del modNotesTx">
        <pc:chgData name="Angelino, Mariapia" userId="c83e3643-5cea-42c7-892d-e6e932adf52f" providerId="ADAL" clId="{93FB904F-E98D-4A5C-9B92-A6D8E4BC9888}" dt="2020-11-02T09:52:46.533" v="9967"/>
        <pc:sldMkLst>
          <pc:docMk/>
          <pc:sldMk cId="1083326969" sldId="807"/>
        </pc:sldMkLst>
        <pc:spChg chg="mod">
          <ac:chgData name="Angelino, Mariapia" userId="c83e3643-5cea-42c7-892d-e6e932adf52f" providerId="ADAL" clId="{93FB904F-E98D-4A5C-9B92-A6D8E4BC9888}" dt="2020-11-02T09:34:04.823" v="8948"/>
          <ac:spMkLst>
            <pc:docMk/>
            <pc:sldMk cId="1083326969" sldId="807"/>
            <ac:spMk id="3" creationId="{6FC048D4-8778-4D51-AC43-243AA8A156FE}"/>
          </ac:spMkLst>
        </pc:spChg>
        <pc:picChg chg="add mod">
          <ac:chgData name="Angelino, Mariapia" userId="c83e3643-5cea-42c7-892d-e6e932adf52f" providerId="ADAL" clId="{93FB904F-E98D-4A5C-9B92-A6D8E4BC9888}" dt="2020-11-02T09:52:46.533" v="9967"/>
          <ac:picMkLst>
            <pc:docMk/>
            <pc:sldMk cId="1083326969" sldId="807"/>
            <ac:picMk id="4" creationId="{9C90501A-6100-4DAC-9207-624780F6199D}"/>
          </ac:picMkLst>
        </pc:picChg>
      </pc:sldChg>
      <pc:sldChg chg="addSp modSp add del modNotesTx">
        <pc:chgData name="Angelino, Mariapia" userId="c83e3643-5cea-42c7-892d-e6e932adf52f" providerId="ADAL" clId="{93FB904F-E98D-4A5C-9B92-A6D8E4BC9888}" dt="2020-11-02T09:52:46.533" v="9967"/>
        <pc:sldMkLst>
          <pc:docMk/>
          <pc:sldMk cId="1885592523" sldId="808"/>
        </pc:sldMkLst>
        <pc:spChg chg="mod">
          <ac:chgData name="Angelino, Mariapia" userId="c83e3643-5cea-42c7-892d-e6e932adf52f" providerId="ADAL" clId="{93FB904F-E98D-4A5C-9B92-A6D8E4BC9888}" dt="2020-11-02T09:41:48.048" v="9870" actId="20577"/>
          <ac:spMkLst>
            <pc:docMk/>
            <pc:sldMk cId="1885592523" sldId="808"/>
            <ac:spMk id="3" creationId="{6FC048D4-8778-4D51-AC43-243AA8A156FE}"/>
          </ac:spMkLst>
        </pc:spChg>
        <pc:picChg chg="add mod">
          <ac:chgData name="Angelino, Mariapia" userId="c83e3643-5cea-42c7-892d-e6e932adf52f" providerId="ADAL" clId="{93FB904F-E98D-4A5C-9B92-A6D8E4BC9888}" dt="2020-11-02T09:52:46.533" v="9967"/>
          <ac:picMkLst>
            <pc:docMk/>
            <pc:sldMk cId="1885592523" sldId="808"/>
            <ac:picMk id="4" creationId="{2F2F3463-0811-4260-8B5C-8F665CBFBF5E}"/>
          </ac:picMkLst>
        </pc:picChg>
      </pc:sldChg>
      <pc:sldChg chg="addSp modSp add del modNotesTx">
        <pc:chgData name="Angelino, Mariapia" userId="c83e3643-5cea-42c7-892d-e6e932adf52f" providerId="ADAL" clId="{93FB904F-E98D-4A5C-9B92-A6D8E4BC9888}" dt="2020-11-02T09:52:46.533" v="9967"/>
        <pc:sldMkLst>
          <pc:docMk/>
          <pc:sldMk cId="3143582125" sldId="809"/>
        </pc:sldMkLst>
        <pc:spChg chg="mod">
          <ac:chgData name="Angelino, Mariapia" userId="c83e3643-5cea-42c7-892d-e6e932adf52f" providerId="ADAL" clId="{93FB904F-E98D-4A5C-9B92-A6D8E4BC9888}" dt="2020-11-02T09:41:38.333" v="9854"/>
          <ac:spMkLst>
            <pc:docMk/>
            <pc:sldMk cId="3143582125" sldId="809"/>
            <ac:spMk id="3" creationId="{6FC048D4-8778-4D51-AC43-243AA8A156FE}"/>
          </ac:spMkLst>
        </pc:spChg>
        <pc:picChg chg="add mod">
          <ac:chgData name="Angelino, Mariapia" userId="c83e3643-5cea-42c7-892d-e6e932adf52f" providerId="ADAL" clId="{93FB904F-E98D-4A5C-9B92-A6D8E4BC9888}" dt="2020-11-02T09:52:46.533" v="9967"/>
          <ac:picMkLst>
            <pc:docMk/>
            <pc:sldMk cId="3143582125" sldId="809"/>
            <ac:picMk id="4" creationId="{5BECFC89-0D0A-4B00-931C-FAEB5FAA0DCF}"/>
          </ac:picMkLst>
        </pc:picChg>
      </pc:sldChg>
      <pc:sldChg chg="addSp modSp">
        <pc:chgData name="Angelino, Mariapia" userId="c83e3643-5cea-42c7-892d-e6e932adf52f" providerId="ADAL" clId="{93FB904F-E98D-4A5C-9B92-A6D8E4BC9888}" dt="2020-11-01T23:40:00.647" v="970"/>
        <pc:sldMkLst>
          <pc:docMk/>
          <pc:sldMk cId="2204453220" sldId="816"/>
        </pc:sldMkLst>
        <pc:picChg chg="add mod">
          <ac:chgData name="Angelino, Mariapia" userId="c83e3643-5cea-42c7-892d-e6e932adf52f" providerId="ADAL" clId="{93FB904F-E98D-4A5C-9B92-A6D8E4BC9888}" dt="2020-11-01T23:40:00.647" v="970"/>
          <ac:picMkLst>
            <pc:docMk/>
            <pc:sldMk cId="2204453220" sldId="816"/>
            <ac:picMk id="5" creationId="{3A294A92-105B-4068-A769-5A36DCE94AF7}"/>
          </ac:picMkLst>
        </pc:picChg>
      </pc:sldChg>
      <pc:sldChg chg="addSp modSp modNotesTx">
        <pc:chgData name="Angelino, Mariapia" userId="c83e3643-5cea-42c7-892d-e6e932adf52f" providerId="ADAL" clId="{93FB904F-E98D-4A5C-9B92-A6D8E4BC9888}" dt="2020-11-02T08:43:28.129" v="7078"/>
        <pc:sldMkLst>
          <pc:docMk/>
          <pc:sldMk cId="3492815509" sldId="817"/>
        </pc:sldMkLst>
        <pc:picChg chg="add mod">
          <ac:chgData name="Angelino, Mariapia" userId="c83e3643-5cea-42c7-892d-e6e932adf52f" providerId="ADAL" clId="{93FB904F-E98D-4A5C-9B92-A6D8E4BC9888}" dt="2020-11-02T08:43:28.129" v="7078"/>
          <ac:picMkLst>
            <pc:docMk/>
            <pc:sldMk cId="3492815509" sldId="817"/>
            <ac:picMk id="5" creationId="{B2CC94E5-1D02-4EFE-9CD3-6C2356DBC569}"/>
          </ac:picMkLst>
        </pc:picChg>
      </pc:sldChg>
      <pc:sldChg chg="del">
        <pc:chgData name="Angelino, Mariapia" userId="c83e3643-5cea-42c7-892d-e6e932adf52f" providerId="ADAL" clId="{93FB904F-E98D-4A5C-9B92-A6D8E4BC9888}" dt="2020-11-01T23:42:08.644" v="986" actId="2696"/>
        <pc:sldMkLst>
          <pc:docMk/>
          <pc:sldMk cId="681779122" sldId="818"/>
        </pc:sldMkLst>
      </pc:sldChg>
      <pc:sldChg chg="addSp modSp add del modNotesTx">
        <pc:chgData name="Angelino, Mariapia" userId="c83e3643-5cea-42c7-892d-e6e932adf52f" providerId="ADAL" clId="{93FB904F-E98D-4A5C-9B92-A6D8E4BC9888}" dt="2020-11-02T09:52:46.533" v="9967"/>
        <pc:sldMkLst>
          <pc:docMk/>
          <pc:sldMk cId="1220254131" sldId="819"/>
        </pc:sldMkLst>
        <pc:picChg chg="add mod">
          <ac:chgData name="Angelino, Mariapia" userId="c83e3643-5cea-42c7-892d-e6e932adf52f" providerId="ADAL" clId="{93FB904F-E98D-4A5C-9B92-A6D8E4BC9888}" dt="2020-11-02T09:52:46.533" v="9967"/>
          <ac:picMkLst>
            <pc:docMk/>
            <pc:sldMk cId="1220254131" sldId="819"/>
            <ac:picMk id="5" creationId="{0AC843D4-DAFD-4FED-B072-89A1CA5C7996}"/>
          </ac:picMkLst>
        </pc:picChg>
      </pc:sldChg>
      <pc:sldChg chg="addSp modSp add del modNotesTx">
        <pc:chgData name="Angelino, Mariapia" userId="c83e3643-5cea-42c7-892d-e6e932adf52f" providerId="ADAL" clId="{93FB904F-E98D-4A5C-9B92-A6D8E4BC9888}" dt="2020-11-02T09:52:46.533" v="9967"/>
        <pc:sldMkLst>
          <pc:docMk/>
          <pc:sldMk cId="2617028576" sldId="820"/>
        </pc:sldMkLst>
        <pc:picChg chg="add mod">
          <ac:chgData name="Angelino, Mariapia" userId="c83e3643-5cea-42c7-892d-e6e932adf52f" providerId="ADAL" clId="{93FB904F-E98D-4A5C-9B92-A6D8E4BC9888}" dt="2020-11-02T09:52:46.533" v="9967"/>
          <ac:picMkLst>
            <pc:docMk/>
            <pc:sldMk cId="2617028576" sldId="820"/>
            <ac:picMk id="5" creationId="{4AA6CAAD-8F8E-431A-A5A3-F757F782ADD0}"/>
          </ac:picMkLst>
        </pc:picChg>
      </pc:sldChg>
      <pc:sldChg chg="addSp delSp modSp modTransition modAnim modNotesTx">
        <pc:chgData name="Angelino, Mariapia" userId="c83e3643-5cea-42c7-892d-e6e932adf52f" providerId="ADAL" clId="{93FB904F-E98D-4A5C-9B92-A6D8E4BC9888}" dt="2020-11-01T23:31:33.347" v="960"/>
        <pc:sldMkLst>
          <pc:docMk/>
          <pc:sldMk cId="1045422667" sldId="821"/>
        </pc:sldMkLst>
        <pc:spChg chg="mod">
          <ac:chgData name="Angelino, Mariapia" userId="c83e3643-5cea-42c7-892d-e6e932adf52f" providerId="ADAL" clId="{93FB904F-E98D-4A5C-9B92-A6D8E4BC9888}" dt="2020-11-01T23:21:41.234" v="366" actId="113"/>
          <ac:spMkLst>
            <pc:docMk/>
            <pc:sldMk cId="1045422667" sldId="821"/>
            <ac:spMk id="4" creationId="{524CC2B6-AB55-439E-BEDB-79C60DB1EE18}"/>
          </ac:spMkLst>
        </pc:spChg>
        <pc:picChg chg="add del mod">
          <ac:chgData name="Angelino, Mariapia" userId="c83e3643-5cea-42c7-892d-e6e932adf52f" providerId="ADAL" clId="{93FB904F-E98D-4A5C-9B92-A6D8E4BC9888}" dt="2020-11-01T23:30:08.330" v="959"/>
          <ac:picMkLst>
            <pc:docMk/>
            <pc:sldMk cId="1045422667" sldId="821"/>
            <ac:picMk id="2" creationId="{907AF17D-BCA8-445B-B1FA-E9DA2BD5BCF6}"/>
          </ac:picMkLst>
        </pc:picChg>
        <pc:picChg chg="add mod">
          <ac:chgData name="Angelino, Mariapia" userId="c83e3643-5cea-42c7-892d-e6e932adf52f" providerId="ADAL" clId="{93FB904F-E98D-4A5C-9B92-A6D8E4BC9888}" dt="2020-11-01T23:31:33.347" v="960"/>
          <ac:picMkLst>
            <pc:docMk/>
            <pc:sldMk cId="1045422667" sldId="821"/>
            <ac:picMk id="3" creationId="{0B76A2BD-D7A8-461F-AA69-2029B69F910F}"/>
          </ac:picMkLst>
        </pc:picChg>
      </pc:sldChg>
      <pc:sldChg chg="del">
        <pc:chgData name="Angelino, Mariapia" userId="c83e3643-5cea-42c7-892d-e6e932adf52f" providerId="ADAL" clId="{93FB904F-E98D-4A5C-9B92-A6D8E4BC9888}" dt="2020-11-01T23:41:14.621" v="973" actId="2696"/>
        <pc:sldMkLst>
          <pc:docMk/>
          <pc:sldMk cId="3754682325" sldId="822"/>
        </pc:sldMkLst>
      </pc:sldChg>
      <pc:sldChg chg="add modNotesTx">
        <pc:chgData name="Angelino, Mariapia" userId="c83e3643-5cea-42c7-892d-e6e932adf52f" providerId="ADAL" clId="{93FB904F-E98D-4A5C-9B92-A6D8E4BC9888}" dt="2020-11-01T22:59:57.087" v="1" actId="6549"/>
        <pc:sldMkLst>
          <pc:docMk/>
          <pc:sldMk cId="2039198197" sldId="823"/>
        </pc:sldMkLst>
      </pc:sldChg>
      <pc:sldChg chg="addSp delSp modSp add modTransition modAnim">
        <pc:chgData name="Angelino, Mariapia" userId="c83e3643-5cea-42c7-892d-e6e932adf52f" providerId="ADAL" clId="{93FB904F-E98D-4A5C-9B92-A6D8E4BC9888}" dt="2020-11-02T08:04:36.797" v="7055"/>
        <pc:sldMkLst>
          <pc:docMk/>
          <pc:sldMk cId="2794928972" sldId="824"/>
        </pc:sldMkLst>
        <pc:picChg chg="add del mod">
          <ac:chgData name="Angelino, Mariapia" userId="c83e3643-5cea-42c7-892d-e6e932adf52f" providerId="ADAL" clId="{93FB904F-E98D-4A5C-9B92-A6D8E4BC9888}" dt="2020-11-01T23:53:31.116" v="1073"/>
          <ac:picMkLst>
            <pc:docMk/>
            <pc:sldMk cId="2794928972" sldId="824"/>
            <ac:picMk id="3" creationId="{ABD29A3F-955A-4457-BD50-CAE276CAC4DE}"/>
          </ac:picMkLst>
        </pc:picChg>
        <pc:picChg chg="add del mod">
          <ac:chgData name="Angelino, Mariapia" userId="c83e3643-5cea-42c7-892d-e6e932adf52f" providerId="ADAL" clId="{93FB904F-E98D-4A5C-9B92-A6D8E4BC9888}" dt="2020-11-02T07:58:25.772" v="7052"/>
          <ac:picMkLst>
            <pc:docMk/>
            <pc:sldMk cId="2794928972" sldId="824"/>
            <ac:picMk id="4" creationId="{CF5ED64B-60AB-4C15-BE0A-6C3BCB0E44EE}"/>
          </ac:picMkLst>
        </pc:picChg>
        <pc:picChg chg="add del mod">
          <ac:chgData name="Angelino, Mariapia" userId="c83e3643-5cea-42c7-892d-e6e932adf52f" providerId="ADAL" clId="{93FB904F-E98D-4A5C-9B92-A6D8E4BC9888}" dt="2020-11-02T08:00:09.445" v="7054"/>
          <ac:picMkLst>
            <pc:docMk/>
            <pc:sldMk cId="2794928972" sldId="824"/>
            <ac:picMk id="7" creationId="{0F618F93-B369-4172-ABAD-6E50B51C95AF}"/>
          </ac:picMkLst>
        </pc:picChg>
        <pc:picChg chg="add mod">
          <ac:chgData name="Angelino, Mariapia" userId="c83e3643-5cea-42c7-892d-e6e932adf52f" providerId="ADAL" clId="{93FB904F-E98D-4A5C-9B92-A6D8E4BC9888}" dt="2020-11-02T08:04:36.797" v="7055"/>
          <ac:picMkLst>
            <pc:docMk/>
            <pc:sldMk cId="2794928972" sldId="824"/>
            <ac:picMk id="8" creationId="{EDF9BEEF-BDC5-40AF-8C91-806CA54DBFCF}"/>
          </ac:picMkLst>
        </pc:picChg>
      </pc:sldChg>
      <pc:sldChg chg="addSp delSp modSp add modTransition delAnim modAnim modNotesTx">
        <pc:chgData name="Angelino, Mariapia" userId="c83e3643-5cea-42c7-892d-e6e932adf52f" providerId="ADAL" clId="{93FB904F-E98D-4A5C-9B92-A6D8E4BC9888}" dt="2020-11-02T08:14:53.439" v="7059"/>
        <pc:sldMkLst>
          <pc:docMk/>
          <pc:sldMk cId="2908560192" sldId="825"/>
        </pc:sldMkLst>
        <pc:spChg chg="del">
          <ac:chgData name="Angelino, Mariapia" userId="c83e3643-5cea-42c7-892d-e6e932adf52f" providerId="ADAL" clId="{93FB904F-E98D-4A5C-9B92-A6D8E4BC9888}" dt="2020-11-01T23:50:43.614" v="1054" actId="478"/>
          <ac:spMkLst>
            <pc:docMk/>
            <pc:sldMk cId="2908560192" sldId="825"/>
            <ac:spMk id="11" creationId="{D2B875CF-5623-467A-AF74-CBC5626B92D4}"/>
          </ac:spMkLst>
        </pc:spChg>
        <pc:spChg chg="add del">
          <ac:chgData name="Angelino, Mariapia" userId="c83e3643-5cea-42c7-892d-e6e932adf52f" providerId="ADAL" clId="{93FB904F-E98D-4A5C-9B92-A6D8E4BC9888}" dt="2020-11-01T23:50:37.994" v="1052" actId="478"/>
          <ac:spMkLst>
            <pc:docMk/>
            <pc:sldMk cId="2908560192" sldId="825"/>
            <ac:spMk id="38" creationId="{E641A153-6871-49DC-B80A-A55D22E111EE}"/>
          </ac:spMkLst>
        </pc:spChg>
        <pc:spChg chg="del">
          <ac:chgData name="Angelino, Mariapia" userId="c83e3643-5cea-42c7-892d-e6e932adf52f" providerId="ADAL" clId="{93FB904F-E98D-4A5C-9B92-A6D8E4BC9888}" dt="2020-11-01T23:50:45.969" v="1055" actId="478"/>
          <ac:spMkLst>
            <pc:docMk/>
            <pc:sldMk cId="2908560192" sldId="825"/>
            <ac:spMk id="56" creationId="{ABA6CF3C-7004-42DA-B536-D535DC5F8053}"/>
          </ac:spMkLst>
        </pc:spChg>
        <pc:spChg chg="del">
          <ac:chgData name="Angelino, Mariapia" userId="c83e3643-5cea-42c7-892d-e6e932adf52f" providerId="ADAL" clId="{93FB904F-E98D-4A5C-9B92-A6D8E4BC9888}" dt="2020-11-01T23:50:41.012" v="1053" actId="478"/>
          <ac:spMkLst>
            <pc:docMk/>
            <pc:sldMk cId="2908560192" sldId="825"/>
            <ac:spMk id="57" creationId="{55F71BB9-37D8-4E09-94B6-8E1E4D7B5164}"/>
          </ac:spMkLst>
        </pc:spChg>
        <pc:spChg chg="del">
          <ac:chgData name="Angelino, Mariapia" userId="c83e3643-5cea-42c7-892d-e6e932adf52f" providerId="ADAL" clId="{93FB904F-E98D-4A5C-9B92-A6D8E4BC9888}" dt="2020-11-01T23:50:48.270" v="1056" actId="478"/>
          <ac:spMkLst>
            <pc:docMk/>
            <pc:sldMk cId="2908560192" sldId="825"/>
            <ac:spMk id="58" creationId="{8964A7E4-0F64-4D56-83BD-83BBE6E39EEE}"/>
          </ac:spMkLst>
        </pc:spChg>
        <pc:spChg chg="del">
          <ac:chgData name="Angelino, Mariapia" userId="c83e3643-5cea-42c7-892d-e6e932adf52f" providerId="ADAL" clId="{93FB904F-E98D-4A5C-9B92-A6D8E4BC9888}" dt="2020-11-01T23:50:50.422" v="1057" actId="478"/>
          <ac:spMkLst>
            <pc:docMk/>
            <pc:sldMk cId="2908560192" sldId="825"/>
            <ac:spMk id="62" creationId="{63DF9FED-4F2F-4071-8710-AA00168E1D1B}"/>
          </ac:spMkLst>
        </pc:spChg>
        <pc:spChg chg="del">
          <ac:chgData name="Angelino, Mariapia" userId="c83e3643-5cea-42c7-892d-e6e932adf52f" providerId="ADAL" clId="{93FB904F-E98D-4A5C-9B92-A6D8E4BC9888}" dt="2020-11-01T23:50:30.787" v="1050" actId="478"/>
          <ac:spMkLst>
            <pc:docMk/>
            <pc:sldMk cId="2908560192" sldId="825"/>
            <ac:spMk id="63" creationId="{5FFC6528-BDB2-436D-AE8F-27B937F59AA9}"/>
          </ac:spMkLst>
        </pc:spChg>
        <pc:spChg chg="del">
          <ac:chgData name="Angelino, Mariapia" userId="c83e3643-5cea-42c7-892d-e6e932adf52f" providerId="ADAL" clId="{93FB904F-E98D-4A5C-9B92-A6D8E4BC9888}" dt="2020-11-01T23:50:30.787" v="1050" actId="478"/>
          <ac:spMkLst>
            <pc:docMk/>
            <pc:sldMk cId="2908560192" sldId="825"/>
            <ac:spMk id="89" creationId="{03492F7F-541E-43B2-B285-6A489C9511F6}"/>
          </ac:spMkLst>
        </pc:spChg>
        <pc:spChg chg="del">
          <ac:chgData name="Angelino, Mariapia" userId="c83e3643-5cea-42c7-892d-e6e932adf52f" providerId="ADAL" clId="{93FB904F-E98D-4A5C-9B92-A6D8E4BC9888}" dt="2020-11-01T23:50:30.787" v="1050" actId="478"/>
          <ac:spMkLst>
            <pc:docMk/>
            <pc:sldMk cId="2908560192" sldId="825"/>
            <ac:spMk id="92" creationId="{7AE62F3E-DAB0-4103-BC18-7A3E122A2B6B}"/>
          </ac:spMkLst>
        </pc:spChg>
        <pc:picChg chg="add del mod">
          <ac:chgData name="Angelino, Mariapia" userId="c83e3643-5cea-42c7-892d-e6e932adf52f" providerId="ADAL" clId="{93FB904F-E98D-4A5C-9B92-A6D8E4BC9888}" dt="2020-11-02T00:01:19.023" v="1340"/>
          <ac:picMkLst>
            <pc:docMk/>
            <pc:sldMk cId="2908560192" sldId="825"/>
            <ac:picMk id="15" creationId="{BF76DFCE-FD34-4EB2-9549-92FE2AB9F32E}"/>
          </ac:picMkLst>
        </pc:picChg>
        <pc:picChg chg="add del mod">
          <ac:chgData name="Angelino, Mariapia" userId="c83e3643-5cea-42c7-892d-e6e932adf52f" providerId="ADAL" clId="{93FB904F-E98D-4A5C-9B92-A6D8E4BC9888}" dt="2020-11-02T08:05:55.781" v="7058"/>
          <ac:picMkLst>
            <pc:docMk/>
            <pc:sldMk cId="2908560192" sldId="825"/>
            <ac:picMk id="16" creationId="{0760A87C-FE93-4569-9424-2560447803C1}"/>
          </ac:picMkLst>
        </pc:picChg>
        <pc:picChg chg="add mod">
          <ac:chgData name="Angelino, Mariapia" userId="c83e3643-5cea-42c7-892d-e6e932adf52f" providerId="ADAL" clId="{93FB904F-E98D-4A5C-9B92-A6D8E4BC9888}" dt="2020-11-02T08:14:53.439" v="7059"/>
          <ac:picMkLst>
            <pc:docMk/>
            <pc:sldMk cId="2908560192" sldId="825"/>
            <ac:picMk id="17" creationId="{A3A44A03-D4FF-47B2-B56B-C02E663BD628}"/>
          </ac:picMkLst>
        </pc:picChg>
        <pc:cxnChg chg="mod">
          <ac:chgData name="Angelino, Mariapia" userId="c83e3643-5cea-42c7-892d-e6e932adf52f" providerId="ADAL" clId="{93FB904F-E98D-4A5C-9B92-A6D8E4BC9888}" dt="2020-11-01T23:50:37.994" v="1052" actId="478"/>
          <ac:cxnSpMkLst>
            <pc:docMk/>
            <pc:sldMk cId="2908560192" sldId="825"/>
            <ac:cxnSpMk id="48" creationId="{FF993992-0E4A-4814-B3D8-473E06EC690C}"/>
          </ac:cxnSpMkLst>
        </pc:cxnChg>
        <pc:cxnChg chg="mod">
          <ac:chgData name="Angelino, Mariapia" userId="c83e3643-5cea-42c7-892d-e6e932adf52f" providerId="ADAL" clId="{93FB904F-E98D-4A5C-9B92-A6D8E4BC9888}" dt="2020-11-01T23:50:37.994" v="1052" actId="478"/>
          <ac:cxnSpMkLst>
            <pc:docMk/>
            <pc:sldMk cId="2908560192" sldId="825"/>
            <ac:cxnSpMk id="52" creationId="{C6AE6C81-6592-41CE-B05C-D468EA1518B3}"/>
          </ac:cxnSpMkLst>
        </pc:cxnChg>
        <pc:cxnChg chg="add mod">
          <ac:chgData name="Angelino, Mariapia" userId="c83e3643-5cea-42c7-892d-e6e932adf52f" providerId="ADAL" clId="{93FB904F-E98D-4A5C-9B92-A6D8E4BC9888}" dt="2020-11-01T23:52:00.766" v="1067" actId="14100"/>
          <ac:cxnSpMkLst>
            <pc:docMk/>
            <pc:sldMk cId="2908560192" sldId="825"/>
            <ac:cxnSpMk id="55" creationId="{ABBDFE6D-8DA1-46F6-8807-7A36936C2BC3}"/>
          </ac:cxnSpMkLst>
        </pc:cxnChg>
        <pc:cxnChg chg="add mod">
          <ac:chgData name="Angelino, Mariapia" userId="c83e3643-5cea-42c7-892d-e6e932adf52f" providerId="ADAL" clId="{93FB904F-E98D-4A5C-9B92-A6D8E4BC9888}" dt="2020-11-01T23:51:59.012" v="1066" actId="14100"/>
          <ac:cxnSpMkLst>
            <pc:docMk/>
            <pc:sldMk cId="2908560192" sldId="825"/>
            <ac:cxnSpMk id="64" creationId="{6156E4BC-E395-473A-8F29-0917EC2EB2AA}"/>
          </ac:cxnSpMkLst>
        </pc:cxnChg>
      </pc:sldChg>
      <pc:sldChg chg="addSp modSp add modNotesTx">
        <pc:chgData name="Angelino, Mariapia" userId="c83e3643-5cea-42c7-892d-e6e932adf52f" providerId="ADAL" clId="{93FB904F-E98D-4A5C-9B92-A6D8E4BC9888}" dt="2020-11-02T08:14:53.439" v="7059"/>
        <pc:sldMkLst>
          <pc:docMk/>
          <pc:sldMk cId="3813231688" sldId="828"/>
        </pc:sldMkLst>
        <pc:graphicFrameChg chg="modGraphic">
          <ac:chgData name="Angelino, Mariapia" userId="c83e3643-5cea-42c7-892d-e6e932adf52f" providerId="ADAL" clId="{93FB904F-E98D-4A5C-9B92-A6D8E4BC9888}" dt="2020-11-02T00:19:44.879" v="2563" actId="2164"/>
          <ac:graphicFrameMkLst>
            <pc:docMk/>
            <pc:sldMk cId="3813231688" sldId="828"/>
            <ac:graphicFrameMk id="4" creationId="{4DF42CED-C7C4-4FB1-90C1-29AFA7A133B6}"/>
          </ac:graphicFrameMkLst>
        </pc:graphicFrameChg>
        <pc:picChg chg="add mod">
          <ac:chgData name="Angelino, Mariapia" userId="c83e3643-5cea-42c7-892d-e6e932adf52f" providerId="ADAL" clId="{93FB904F-E98D-4A5C-9B92-A6D8E4BC9888}" dt="2020-11-02T08:14:53.439" v="7059"/>
          <ac:picMkLst>
            <pc:docMk/>
            <pc:sldMk cId="3813231688" sldId="828"/>
            <ac:picMk id="3" creationId="{C3EE031F-8308-45FE-88AD-ABCB827A0AF2}"/>
          </ac:picMkLst>
        </pc:picChg>
      </pc:sldChg>
      <pc:sldChg chg="addSp delSp modSp add modTransition modAnim modNotesTx">
        <pc:chgData name="Angelino, Mariapia" userId="c83e3643-5cea-42c7-892d-e6e932adf52f" providerId="ADAL" clId="{93FB904F-E98D-4A5C-9B92-A6D8E4BC9888}" dt="2020-11-02T08:41:09.033" v="7077"/>
        <pc:sldMkLst>
          <pc:docMk/>
          <pc:sldMk cId="1484608349" sldId="829"/>
        </pc:sldMkLst>
        <pc:spChg chg="add mod">
          <ac:chgData name="Angelino, Mariapia" userId="c83e3643-5cea-42c7-892d-e6e932adf52f" providerId="ADAL" clId="{93FB904F-E98D-4A5C-9B92-A6D8E4BC9888}" dt="2020-11-02T00:29:36.212" v="3594" actId="14100"/>
          <ac:spMkLst>
            <pc:docMk/>
            <pc:sldMk cId="1484608349" sldId="829"/>
            <ac:spMk id="2" creationId="{9DD9C018-1244-4094-8497-9285D3767450}"/>
          </ac:spMkLst>
        </pc:spChg>
        <pc:picChg chg="add del mod">
          <ac:chgData name="Angelino, Mariapia" userId="c83e3643-5cea-42c7-892d-e6e932adf52f" providerId="ADAL" clId="{93FB904F-E98D-4A5C-9B92-A6D8E4BC9888}" dt="2020-11-02T08:40:18.523" v="7075"/>
          <ac:picMkLst>
            <pc:docMk/>
            <pc:sldMk cId="1484608349" sldId="829"/>
            <ac:picMk id="4" creationId="{A8A6FF41-9EE8-46F2-A29B-BE5D63291E4B}"/>
          </ac:picMkLst>
        </pc:picChg>
        <pc:picChg chg="add del mod">
          <ac:chgData name="Angelino, Mariapia" userId="c83e3643-5cea-42c7-892d-e6e932adf52f" providerId="ADAL" clId="{93FB904F-E98D-4A5C-9B92-A6D8E4BC9888}" dt="2020-11-02T08:40:20.592" v="7076"/>
          <ac:picMkLst>
            <pc:docMk/>
            <pc:sldMk cId="1484608349" sldId="829"/>
            <ac:picMk id="5" creationId="{649E8099-65F8-4614-AFA0-2C4916A5BBAD}"/>
          </ac:picMkLst>
        </pc:picChg>
        <pc:picChg chg="add mod">
          <ac:chgData name="Angelino, Mariapia" userId="c83e3643-5cea-42c7-892d-e6e932adf52f" providerId="ADAL" clId="{93FB904F-E98D-4A5C-9B92-A6D8E4BC9888}" dt="2020-11-02T08:41:09.033" v="7077"/>
          <ac:picMkLst>
            <pc:docMk/>
            <pc:sldMk cId="1484608349" sldId="829"/>
            <ac:picMk id="7" creationId="{949F26E1-5920-4DB1-B5A1-5328B38ADB31}"/>
          </ac:picMkLst>
        </pc:picChg>
      </pc:sldChg>
      <pc:sldChg chg="addSp modSp add modNotesTx">
        <pc:chgData name="Angelino, Mariapia" userId="c83e3643-5cea-42c7-892d-e6e932adf52f" providerId="ADAL" clId="{93FB904F-E98D-4A5C-9B92-A6D8E4BC9888}" dt="2020-11-02T09:01:35.751" v="7170"/>
        <pc:sldMkLst>
          <pc:docMk/>
          <pc:sldMk cId="2038718741" sldId="830"/>
        </pc:sldMkLst>
        <pc:spChg chg="mod">
          <ac:chgData name="Angelino, Mariapia" userId="c83e3643-5cea-42c7-892d-e6e932adf52f" providerId="ADAL" clId="{93FB904F-E98D-4A5C-9B92-A6D8E4BC9888}" dt="2020-11-02T06:52:41.699" v="6105" actId="113"/>
          <ac:spMkLst>
            <pc:docMk/>
            <pc:sldMk cId="2038718741" sldId="830"/>
            <ac:spMk id="3" creationId="{6FC048D4-8778-4D51-AC43-243AA8A156FE}"/>
          </ac:spMkLst>
        </pc:spChg>
        <pc:picChg chg="add mod">
          <ac:chgData name="Angelino, Mariapia" userId="c83e3643-5cea-42c7-892d-e6e932adf52f" providerId="ADAL" clId="{93FB904F-E98D-4A5C-9B92-A6D8E4BC9888}" dt="2020-11-02T09:01:35.751" v="7170"/>
          <ac:picMkLst>
            <pc:docMk/>
            <pc:sldMk cId="2038718741" sldId="830"/>
            <ac:picMk id="4" creationId="{63ECC5BD-EBCE-4EFD-8AE5-17E6D8FCC1DE}"/>
          </ac:picMkLst>
        </pc:picChg>
      </pc:sldChg>
      <pc:sldChg chg="addSp modSp add modNotesTx">
        <pc:chgData name="Angelino, Mariapia" userId="c83e3643-5cea-42c7-892d-e6e932adf52f" providerId="ADAL" clId="{93FB904F-E98D-4A5C-9B92-A6D8E4BC9888}" dt="2020-11-02T08:54:27.065" v="7146"/>
        <pc:sldMkLst>
          <pc:docMk/>
          <pc:sldMk cId="3158466361" sldId="831"/>
        </pc:sldMkLst>
        <pc:picChg chg="add mod">
          <ac:chgData name="Angelino, Mariapia" userId="c83e3643-5cea-42c7-892d-e6e932adf52f" providerId="ADAL" clId="{93FB904F-E98D-4A5C-9B92-A6D8E4BC9888}" dt="2020-11-02T08:54:27.065" v="7146"/>
          <ac:picMkLst>
            <pc:docMk/>
            <pc:sldMk cId="3158466361" sldId="831"/>
            <ac:picMk id="4" creationId="{6624857A-4E25-49FD-A547-98FA08A5CA23}"/>
          </ac:picMkLst>
        </pc:picChg>
      </pc:sldChg>
      <pc:sldChg chg="addSp modSp add modNotesTx">
        <pc:chgData name="Angelino, Mariapia" userId="c83e3643-5cea-42c7-892d-e6e932adf52f" providerId="ADAL" clId="{93FB904F-E98D-4A5C-9B92-A6D8E4BC9888}" dt="2020-11-02T09:06:26.229" v="7171"/>
        <pc:sldMkLst>
          <pc:docMk/>
          <pc:sldMk cId="4254529725" sldId="832"/>
        </pc:sldMkLst>
        <pc:picChg chg="add mod">
          <ac:chgData name="Angelino, Mariapia" userId="c83e3643-5cea-42c7-892d-e6e932adf52f" providerId="ADAL" clId="{93FB904F-E98D-4A5C-9B92-A6D8E4BC9888}" dt="2020-11-02T09:06:26.229" v="7171"/>
          <ac:picMkLst>
            <pc:docMk/>
            <pc:sldMk cId="4254529725" sldId="832"/>
            <ac:picMk id="5" creationId="{60E0EFB2-E190-438B-B85C-84A8B7716F19}"/>
          </ac:picMkLst>
        </pc:picChg>
      </pc:sldChg>
      <pc:sldChg chg="addSp delSp modSp add modTransition modAnim">
        <pc:chgData name="Angelino, Mariapia" userId="c83e3643-5cea-42c7-892d-e6e932adf52f" providerId="ADAL" clId="{93FB904F-E98D-4A5C-9B92-A6D8E4BC9888}" dt="2020-11-02T10:36:50.843" v="13099"/>
        <pc:sldMkLst>
          <pc:docMk/>
          <pc:sldMk cId="3583902926" sldId="833"/>
        </pc:sldMkLst>
        <pc:spChg chg="mod">
          <ac:chgData name="Angelino, Mariapia" userId="c83e3643-5cea-42c7-892d-e6e932adf52f" providerId="ADAL" clId="{93FB904F-E98D-4A5C-9B92-A6D8E4BC9888}" dt="2020-11-01T23:44:31.379" v="1025" actId="20577"/>
          <ac:spMkLst>
            <pc:docMk/>
            <pc:sldMk cId="3583902926" sldId="833"/>
            <ac:spMk id="3" creationId="{42404D7E-E070-46C2-911F-A8A77FEFB853}"/>
          </ac:spMkLst>
        </pc:spChg>
        <pc:picChg chg="add del mod">
          <ac:chgData name="Angelino, Mariapia" userId="c83e3643-5cea-42c7-892d-e6e932adf52f" providerId="ADAL" clId="{93FB904F-E98D-4A5C-9B92-A6D8E4BC9888}" dt="2020-11-02T10:35:27.709" v="13098"/>
          <ac:picMkLst>
            <pc:docMk/>
            <pc:sldMk cId="3583902926" sldId="833"/>
            <ac:picMk id="4" creationId="{81EACD5D-69E2-4606-B221-0CBA6D4FE252}"/>
          </ac:picMkLst>
        </pc:picChg>
        <pc:picChg chg="add mod">
          <ac:chgData name="Angelino, Mariapia" userId="c83e3643-5cea-42c7-892d-e6e932adf52f" providerId="ADAL" clId="{93FB904F-E98D-4A5C-9B92-A6D8E4BC9888}" dt="2020-11-02T10:36:50.843" v="13099"/>
          <ac:picMkLst>
            <pc:docMk/>
            <pc:sldMk cId="3583902926" sldId="833"/>
            <ac:picMk id="5" creationId="{90C379AC-4813-470C-89B4-4B968785B119}"/>
          </ac:picMkLst>
        </pc:picChg>
      </pc:sldChg>
      <pc:sldChg chg="add del">
        <pc:chgData name="Angelino, Mariapia" userId="c83e3643-5cea-42c7-892d-e6e932adf52f" providerId="ADAL" clId="{93FB904F-E98D-4A5C-9B92-A6D8E4BC9888}" dt="2020-11-01T23:51:05.612" v="1058" actId="2696"/>
        <pc:sldMkLst>
          <pc:docMk/>
          <pc:sldMk cId="3068807218" sldId="834"/>
        </pc:sldMkLst>
      </pc:sldChg>
      <pc:sldChg chg="addSp modSp add modAnim modNotesTx">
        <pc:chgData name="Angelino, Mariapia" userId="c83e3643-5cea-42c7-892d-e6e932adf52f" providerId="ADAL" clId="{93FB904F-E98D-4A5C-9B92-A6D8E4BC9888}" dt="2020-11-02T08:14:53.439" v="7059"/>
        <pc:sldMkLst>
          <pc:docMk/>
          <pc:sldMk cId="1468070572" sldId="835"/>
        </pc:sldMkLst>
        <pc:picChg chg="add mod">
          <ac:chgData name="Angelino, Mariapia" userId="c83e3643-5cea-42c7-892d-e6e932adf52f" providerId="ADAL" clId="{93FB904F-E98D-4A5C-9B92-A6D8E4BC9888}" dt="2020-11-02T08:14:53.439" v="7059"/>
          <ac:picMkLst>
            <pc:docMk/>
            <pc:sldMk cId="1468070572" sldId="835"/>
            <ac:picMk id="9" creationId="{956BF631-B310-453C-826C-7313ADB55A31}"/>
          </ac:picMkLst>
        </pc:picChg>
        <pc:cxnChg chg="add mod">
          <ac:chgData name="Angelino, Mariapia" userId="c83e3643-5cea-42c7-892d-e6e932adf52f" providerId="ADAL" clId="{93FB904F-E98D-4A5C-9B92-A6D8E4BC9888}" dt="2020-11-01T23:52:30.570" v="1071" actId="14100"/>
          <ac:cxnSpMkLst>
            <pc:docMk/>
            <pc:sldMk cId="1468070572" sldId="835"/>
            <ac:cxnSpMk id="55" creationId="{B6C838AD-6E46-40E4-A03B-7FCE6EE36622}"/>
          </ac:cxnSpMkLst>
        </pc:cxnChg>
        <pc:cxnChg chg="add">
          <ac:chgData name="Angelino, Mariapia" userId="c83e3643-5cea-42c7-892d-e6e932adf52f" providerId="ADAL" clId="{93FB904F-E98D-4A5C-9B92-A6D8E4BC9888}" dt="2020-11-01T23:52:22.723" v="1068"/>
          <ac:cxnSpMkLst>
            <pc:docMk/>
            <pc:sldMk cId="1468070572" sldId="835"/>
            <ac:cxnSpMk id="64" creationId="{71B0685C-2452-4962-B927-8A94BD677CA5}"/>
          </ac:cxnSpMkLst>
        </pc:cxnChg>
      </pc:sldChg>
      <pc:sldChg chg="delSp add del modTransition modAnim modNotesTx">
        <pc:chgData name="Angelino, Mariapia" userId="c83e3643-5cea-42c7-892d-e6e932adf52f" providerId="ADAL" clId="{93FB904F-E98D-4A5C-9B92-A6D8E4BC9888}" dt="2020-11-02T10:19:12.798" v="12093" actId="2696"/>
        <pc:sldMkLst>
          <pc:docMk/>
          <pc:sldMk cId="3463581926" sldId="836"/>
        </pc:sldMkLst>
        <pc:picChg chg="del">
          <ac:chgData name="Angelino, Mariapia" userId="c83e3643-5cea-42c7-892d-e6e932adf52f" providerId="ADAL" clId="{93FB904F-E98D-4A5C-9B92-A6D8E4BC9888}" dt="2020-11-02T10:08:11.178" v="11456"/>
          <ac:picMkLst>
            <pc:docMk/>
            <pc:sldMk cId="3463581926" sldId="836"/>
            <ac:picMk id="6" creationId="{3900D424-2ACE-40B5-B9BC-9B1730326F7D}"/>
          </ac:picMkLst>
        </pc:picChg>
      </pc:sldChg>
      <pc:sldChg chg="addSp modSp add modNotesTx">
        <pc:chgData name="Angelino, Mariapia" userId="c83e3643-5cea-42c7-892d-e6e932adf52f" providerId="ADAL" clId="{93FB904F-E98D-4A5C-9B92-A6D8E4BC9888}" dt="2020-11-02T10:35:23.768" v="13097"/>
        <pc:sldMkLst>
          <pc:docMk/>
          <pc:sldMk cId="1700981673" sldId="837"/>
        </pc:sldMkLst>
        <pc:picChg chg="add mod">
          <ac:chgData name="Angelino, Mariapia" userId="c83e3643-5cea-42c7-892d-e6e932adf52f" providerId="ADAL" clId="{93FB904F-E98D-4A5C-9B92-A6D8E4BC9888}" dt="2020-11-02T10:35:23.768" v="13097"/>
          <ac:picMkLst>
            <pc:docMk/>
            <pc:sldMk cId="1700981673" sldId="837"/>
            <ac:picMk id="2" creationId="{67FF664D-9107-48C1-AA7B-400CFC12A266}"/>
          </ac:picMkLst>
        </pc:picChg>
      </pc:sldChg>
      <pc:sldMasterChg chg="delSldLayout">
        <pc:chgData name="Angelino, Mariapia" userId="c83e3643-5cea-42c7-892d-e6e932adf52f" providerId="ADAL" clId="{93FB904F-E98D-4A5C-9B92-A6D8E4BC9888}" dt="2020-11-01T23:43:06.063" v="1013" actId="2696"/>
        <pc:sldMasterMkLst>
          <pc:docMk/>
          <pc:sldMasterMk cId="3581223019" sldId="2147483672"/>
        </pc:sldMasterMkLst>
        <pc:sldLayoutChg chg="del">
          <pc:chgData name="Angelino, Mariapia" userId="c83e3643-5cea-42c7-892d-e6e932adf52f" providerId="ADAL" clId="{93FB904F-E98D-4A5C-9B92-A6D8E4BC9888}" dt="2020-11-01T23:43:06.063" v="1013" actId="2696"/>
          <pc:sldLayoutMkLst>
            <pc:docMk/>
            <pc:sldMasterMk cId="3581223019" sldId="2147483672"/>
            <pc:sldLayoutMk cId="1036567855" sldId="2147483681"/>
          </pc:sldLayoutMkLst>
        </pc:sldLayoutChg>
      </pc:sldMasterChg>
    </pc:docChg>
  </pc:docChgLst>
  <pc:docChgLst>
    <pc:chgData name="Axtell, Rebecca" userId="9b98f1b9-1190-40cd-95db-37045a74a1b5" providerId="ADAL" clId="{57540E11-51E4-4009-9B40-F65B98D50803}"/>
    <pc:docChg chg="custSel modSld">
      <pc:chgData name="Axtell, Rebecca" userId="9b98f1b9-1190-40cd-95db-37045a74a1b5" providerId="ADAL" clId="{57540E11-51E4-4009-9B40-F65B98D50803}" dt="2020-11-02T16:03:31.148" v="25" actId="1076"/>
      <pc:docMkLst>
        <pc:docMk/>
      </pc:docMkLst>
      <pc:sldChg chg="modSp mod">
        <pc:chgData name="Axtell, Rebecca" userId="9b98f1b9-1190-40cd-95db-37045a74a1b5" providerId="ADAL" clId="{57540E11-51E4-4009-9B40-F65B98D50803}" dt="2020-11-02T12:02:51.018" v="7" actId="20577"/>
        <pc:sldMkLst>
          <pc:docMk/>
          <pc:sldMk cId="2177946565" sldId="277"/>
        </pc:sldMkLst>
        <pc:spChg chg="mod">
          <ac:chgData name="Axtell, Rebecca" userId="9b98f1b9-1190-40cd-95db-37045a74a1b5" providerId="ADAL" clId="{57540E11-51E4-4009-9B40-F65B98D50803}" dt="2020-11-02T12:02:51.018" v="7" actId="20577"/>
          <ac:spMkLst>
            <pc:docMk/>
            <pc:sldMk cId="2177946565" sldId="277"/>
            <ac:spMk id="2" creationId="{00000000-0000-0000-0000-000000000000}"/>
          </ac:spMkLst>
        </pc:spChg>
      </pc:sldChg>
      <pc:sldChg chg="delSp modSp mod modTransition delAnim modAnim">
        <pc:chgData name="Axtell, Rebecca" userId="9b98f1b9-1190-40cd-95db-37045a74a1b5" providerId="ADAL" clId="{57540E11-51E4-4009-9B40-F65B98D50803}" dt="2020-11-02T15:56:12.237" v="23"/>
        <pc:sldMkLst>
          <pc:docMk/>
          <pc:sldMk cId="4063753931" sldId="709"/>
        </pc:sldMkLst>
        <pc:picChg chg="del">
          <ac:chgData name="Axtell, Rebecca" userId="9b98f1b9-1190-40cd-95db-37045a74a1b5" providerId="ADAL" clId="{57540E11-51E4-4009-9B40-F65B98D50803}" dt="2020-11-02T12:11:46.172" v="14" actId="21"/>
          <ac:picMkLst>
            <pc:docMk/>
            <pc:sldMk cId="4063753931" sldId="709"/>
            <ac:picMk id="3" creationId="{B5076730-3EC1-41AB-8590-FE153E31165F}"/>
          </ac:picMkLst>
        </pc:picChg>
        <pc:picChg chg="mod">
          <ac:chgData name="Axtell, Rebecca" userId="9b98f1b9-1190-40cd-95db-37045a74a1b5" providerId="ADAL" clId="{57540E11-51E4-4009-9B40-F65B98D50803}" dt="2020-11-02T12:11:48.748" v="15" actId="1076"/>
          <ac:picMkLst>
            <pc:docMk/>
            <pc:sldMk cId="4063753931" sldId="709"/>
            <ac:picMk id="4" creationId="{40B5F609-0819-46DF-AE2A-776FF219F527}"/>
          </ac:picMkLst>
        </pc:picChg>
      </pc:sldChg>
      <pc:sldChg chg="delSp modSp mod modTransition delAnim modAnim">
        <pc:chgData name="Axtell, Rebecca" userId="9b98f1b9-1190-40cd-95db-37045a74a1b5" providerId="ADAL" clId="{57540E11-51E4-4009-9B40-F65B98D50803}" dt="2020-11-02T15:55:22.383" v="22"/>
        <pc:sldMkLst>
          <pc:docMk/>
          <pc:sldMk cId="3667139484" sldId="729"/>
        </pc:sldMkLst>
        <pc:picChg chg="del">
          <ac:chgData name="Axtell, Rebecca" userId="9b98f1b9-1190-40cd-95db-37045a74a1b5" providerId="ADAL" clId="{57540E11-51E4-4009-9B40-F65B98D50803}" dt="2020-11-02T12:21:35.062" v="17" actId="21"/>
          <ac:picMkLst>
            <pc:docMk/>
            <pc:sldMk cId="3667139484" sldId="729"/>
            <ac:picMk id="4" creationId="{5AC58D56-DF20-4566-BC54-14D3FB612556}"/>
          </ac:picMkLst>
        </pc:picChg>
        <pc:picChg chg="mod">
          <ac:chgData name="Axtell, Rebecca" userId="9b98f1b9-1190-40cd-95db-37045a74a1b5" providerId="ADAL" clId="{57540E11-51E4-4009-9B40-F65B98D50803}" dt="2020-11-02T12:21:38.363" v="18" actId="1076"/>
          <ac:picMkLst>
            <pc:docMk/>
            <pc:sldMk cId="3667139484" sldId="729"/>
            <ac:picMk id="5" creationId="{FDA05309-719E-4C5B-B131-9D30340E899E}"/>
          </ac:picMkLst>
        </pc:picChg>
      </pc:sldChg>
      <pc:sldChg chg="modTransition">
        <pc:chgData name="Axtell, Rebecca" userId="9b98f1b9-1190-40cd-95db-37045a74a1b5" providerId="ADAL" clId="{57540E11-51E4-4009-9B40-F65B98D50803}" dt="2020-11-02T12:26:16.080" v="19"/>
        <pc:sldMkLst>
          <pc:docMk/>
          <pc:sldMk cId="2193849954" sldId="733"/>
        </pc:sldMkLst>
      </pc:sldChg>
      <pc:sldChg chg="modSp mod">
        <pc:chgData name="Axtell, Rebecca" userId="9b98f1b9-1190-40cd-95db-37045a74a1b5" providerId="ADAL" clId="{57540E11-51E4-4009-9B40-F65B98D50803}" dt="2020-11-02T16:03:31.148" v="25" actId="1076"/>
        <pc:sldMkLst>
          <pc:docMk/>
          <pc:sldMk cId="1689278997" sldId="774"/>
        </pc:sldMkLst>
        <pc:picChg chg="mod">
          <ac:chgData name="Axtell, Rebecca" userId="9b98f1b9-1190-40cd-95db-37045a74a1b5" providerId="ADAL" clId="{57540E11-51E4-4009-9B40-F65B98D50803}" dt="2020-11-02T16:03:31.148" v="25" actId="1076"/>
          <ac:picMkLst>
            <pc:docMk/>
            <pc:sldMk cId="1689278997" sldId="774"/>
            <ac:picMk id="5" creationId="{C68B506E-0FE9-40ED-9332-6DA43E361CA4}"/>
          </ac:picMkLst>
        </pc:picChg>
      </pc:sldChg>
      <pc:sldChg chg="modAnim">
        <pc:chgData name="Axtell, Rebecca" userId="9b98f1b9-1190-40cd-95db-37045a74a1b5" providerId="ADAL" clId="{57540E11-51E4-4009-9B40-F65B98D50803}" dt="2020-11-02T15:57:30.821" v="24"/>
        <pc:sldMkLst>
          <pc:docMk/>
          <pc:sldMk cId="2039198197" sldId="8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F92CB-7B22-4B19-8043-C7DC223868FC}" type="datetimeFigureOut">
              <a:rPr lang="en-GB" smtClean="0"/>
              <a:t>27/11/2020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44B73D-144E-4479-B300-F3AE3BB680C9}" type="slidenum">
              <a:rPr lang="en-GB" smtClean="0"/>
              <a:t>‹#›</a:t>
            </a:fld>
            <a:endParaRPr lang="en-GB"/>
          </a:p>
        </p:txBody>
      </p:sp>
    </p:spTree>
    <p:extLst>
      <p:ext uri="{BB962C8B-B14F-4D97-AF65-F5344CB8AC3E}">
        <p14:creationId xmlns:p14="http://schemas.microsoft.com/office/powerpoint/2010/main" val="537317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44B73D-144E-4479-B300-F3AE3BB680C9}" type="slidenum">
              <a:rPr lang="en-GB" smtClean="0"/>
              <a:t>1</a:t>
            </a:fld>
            <a:endParaRPr lang="en-GB"/>
          </a:p>
        </p:txBody>
      </p:sp>
    </p:spTree>
    <p:extLst>
      <p:ext uri="{BB962C8B-B14F-4D97-AF65-F5344CB8AC3E}">
        <p14:creationId xmlns:p14="http://schemas.microsoft.com/office/powerpoint/2010/main" val="1654969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 drive the future MCHW, we have defined a vision statement shown on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r>
              <a:rPr lang="en-GB" sz="1200" dirty="0"/>
              <a:t>The future MCHW will provide clear and unambiguous requirements and instructions, compatible with modern contract forms and future construction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statement covers:</a:t>
            </a:r>
          </a:p>
          <a:p>
            <a:pPr marL="228600" indent="-228600">
              <a:buFont typeface="+mj-lt"/>
              <a:buAutoNum type="arabicPeriod"/>
            </a:pPr>
            <a:r>
              <a:rPr lang="en-GB" sz="1200" kern="1200" dirty="0">
                <a:solidFill>
                  <a:schemeClr val="tx1"/>
                </a:solidFill>
                <a:effectLst/>
                <a:latin typeface="+mn-lt"/>
                <a:ea typeface="+mn-ea"/>
                <a:cs typeface="+mn-cs"/>
              </a:rPr>
              <a:t>clarity of requirements for constructors and instructions for specifiers; this in turn will enable innovation by being clear about requirements and not unduly prescriptive</a:t>
            </a:r>
            <a:endParaRPr lang="en-GB" sz="1200" b="1" kern="1200" dirty="0">
              <a:solidFill>
                <a:schemeClr val="tx1"/>
              </a:solidFill>
              <a:effectLst/>
              <a:latin typeface="+mn-lt"/>
              <a:ea typeface="+mn-ea"/>
              <a:cs typeface="+mn-cs"/>
            </a:endParaRPr>
          </a:p>
          <a:p>
            <a:pPr marL="228600" lvl="0" indent="-228600">
              <a:buFont typeface="+mj-lt"/>
              <a:buAutoNum type="arabicPeriod"/>
            </a:pPr>
            <a:r>
              <a:rPr lang="en-GB" sz="1200" kern="1200" dirty="0">
                <a:solidFill>
                  <a:schemeClr val="tx1"/>
                </a:solidFill>
                <a:effectLst/>
                <a:latin typeface="+mn-lt"/>
                <a:ea typeface="+mn-ea"/>
                <a:cs typeface="+mn-cs"/>
              </a:rPr>
              <a:t>compatibility with modern contract forms, contract neutrality, etc.</a:t>
            </a:r>
          </a:p>
          <a:p>
            <a:pPr marL="228600" lvl="0" indent="-228600">
              <a:buFont typeface="+mj-lt"/>
              <a:buAutoNum type="arabicPeriod"/>
            </a:pPr>
            <a:r>
              <a:rPr lang="en-GB" sz="1200" kern="1200" dirty="0">
                <a:solidFill>
                  <a:schemeClr val="tx1"/>
                </a:solidFill>
                <a:effectLst/>
                <a:latin typeface="+mn-lt"/>
                <a:ea typeface="+mn-ea"/>
                <a:cs typeface="+mn-cs"/>
              </a:rPr>
              <a:t>compatibility with future construction practices, which include decarbonization,  customer focus, digitalisation, off-site construction, etc.  Off-site construction is increasingly being talked about in the highway context and one of the current barriers is seen as lack of digital communications between design, factory, and site in relation to requirements.  </a:t>
            </a:r>
            <a:r>
              <a:rPr lang="en-GB" dirty="0"/>
              <a:t>As we face the crisis of climate change, decarbonisation is one of our top priorities as a business – we need to make sure our construction requirements are future ready and ready to </a:t>
            </a:r>
            <a:r>
              <a:rPr lang="en-GB" dirty="0">
                <a:highlight>
                  <a:srgbClr val="FFFF00"/>
                </a:highlight>
              </a:rPr>
              <a:t>lead</a:t>
            </a:r>
            <a:r>
              <a:rPr lang="en-GB" dirty="0"/>
              <a:t> the movement in this direction. We’ll provide more details on that during the training sessions for authoring. </a:t>
            </a: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10</a:t>
            </a:fld>
            <a:endParaRPr lang="en-GB" dirty="0"/>
          </a:p>
        </p:txBody>
      </p:sp>
    </p:spTree>
    <p:extLst>
      <p:ext uri="{BB962C8B-B14F-4D97-AF65-F5344CB8AC3E}">
        <p14:creationId xmlns:p14="http://schemas.microsoft.com/office/powerpoint/2010/main" val="4115323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There are 8 practical implications of this work:</a:t>
            </a:r>
          </a:p>
          <a:p>
            <a:r>
              <a:rPr lang="en-GB" b="0" dirty="0"/>
              <a:t>(…)</a:t>
            </a:r>
          </a:p>
        </p:txBody>
      </p:sp>
      <p:sp>
        <p:nvSpPr>
          <p:cNvPr id="4" name="Slide Number Placeholder 3"/>
          <p:cNvSpPr>
            <a:spLocks noGrp="1"/>
          </p:cNvSpPr>
          <p:nvPr>
            <p:ph type="sldNum" sz="quarter" idx="10"/>
          </p:nvPr>
        </p:nvSpPr>
        <p:spPr/>
        <p:txBody>
          <a:bodyPr/>
          <a:lstStyle/>
          <a:p>
            <a:fld id="{2AF53011-F081-43F3-96B5-29298F984C34}" type="slidenum">
              <a:rPr lang="en-GB" smtClean="0"/>
              <a:t>11</a:t>
            </a:fld>
            <a:endParaRPr lang="en-GB" dirty="0"/>
          </a:p>
        </p:txBody>
      </p:sp>
    </p:spTree>
    <p:extLst>
      <p:ext uri="{BB962C8B-B14F-4D97-AF65-F5344CB8AC3E}">
        <p14:creationId xmlns:p14="http://schemas.microsoft.com/office/powerpoint/2010/main" val="388703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benefits from this work are:</a:t>
            </a:r>
          </a:p>
          <a:p>
            <a:r>
              <a:rPr lang="en-GB" dirty="0"/>
              <a:t>(…)</a:t>
            </a:r>
          </a:p>
        </p:txBody>
      </p:sp>
      <p:sp>
        <p:nvSpPr>
          <p:cNvPr id="4" name="Slide Number Placeholder 3"/>
          <p:cNvSpPr>
            <a:spLocks noGrp="1"/>
          </p:cNvSpPr>
          <p:nvPr>
            <p:ph type="sldNum" sz="quarter" idx="10"/>
          </p:nvPr>
        </p:nvSpPr>
        <p:spPr/>
        <p:txBody>
          <a:bodyPr/>
          <a:lstStyle/>
          <a:p>
            <a:fld id="{2AF53011-F081-43F3-96B5-29298F984C34}" type="slidenum">
              <a:rPr lang="en-GB" smtClean="0"/>
              <a:t>12</a:t>
            </a:fld>
            <a:endParaRPr lang="en-GB" dirty="0"/>
          </a:p>
        </p:txBody>
      </p:sp>
    </p:spTree>
    <p:extLst>
      <p:ext uri="{BB962C8B-B14F-4D97-AF65-F5344CB8AC3E}">
        <p14:creationId xmlns:p14="http://schemas.microsoft.com/office/powerpoint/2010/main" val="3062881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t>In terms of work programme, this slide shows the work done since May 2018. Next steps are: </a:t>
            </a:r>
          </a:p>
          <a:p>
            <a:r>
              <a:rPr lang="en-GB" b="0" i="0" dirty="0"/>
              <a:t>Document development planning stage (…)</a:t>
            </a:r>
          </a:p>
          <a:p>
            <a:endParaRPr lang="en-GB" b="0" i="0" dirty="0"/>
          </a:p>
        </p:txBody>
      </p:sp>
      <p:sp>
        <p:nvSpPr>
          <p:cNvPr id="4" name="Slide Number Placeholder 3"/>
          <p:cNvSpPr>
            <a:spLocks noGrp="1"/>
          </p:cNvSpPr>
          <p:nvPr>
            <p:ph type="sldNum" sz="quarter" idx="10"/>
          </p:nvPr>
        </p:nvSpPr>
        <p:spPr/>
        <p:txBody>
          <a:bodyPr/>
          <a:lstStyle/>
          <a:p>
            <a:fld id="{2AF53011-F081-43F3-96B5-29298F984C34}" type="slidenum">
              <a:rPr lang="en-GB" smtClean="0"/>
              <a:t>13</a:t>
            </a:fld>
            <a:endParaRPr lang="en-GB" dirty="0"/>
          </a:p>
        </p:txBody>
      </p:sp>
    </p:spTree>
    <p:extLst>
      <p:ext uri="{BB962C8B-B14F-4D97-AF65-F5344CB8AC3E}">
        <p14:creationId xmlns:p14="http://schemas.microsoft.com/office/powerpoint/2010/main" val="1809916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2AF53011-F081-43F3-96B5-29298F984C34}" type="slidenum">
              <a:rPr lang="en-GB" smtClean="0"/>
              <a:t>14</a:t>
            </a:fld>
            <a:endParaRPr lang="en-GB" dirty="0"/>
          </a:p>
        </p:txBody>
      </p:sp>
    </p:spTree>
    <p:extLst>
      <p:ext uri="{BB962C8B-B14F-4D97-AF65-F5344CB8AC3E}">
        <p14:creationId xmlns:p14="http://schemas.microsoft.com/office/powerpoint/2010/main" val="4044202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Becky. In this session I’ll be covering the Document Development Plan Template </a:t>
            </a:r>
          </a:p>
        </p:txBody>
      </p:sp>
      <p:sp>
        <p:nvSpPr>
          <p:cNvPr id="4" name="Slide Number Placeholder 3"/>
          <p:cNvSpPr>
            <a:spLocks noGrp="1"/>
          </p:cNvSpPr>
          <p:nvPr>
            <p:ph type="sldNum" sz="quarter" idx="5"/>
          </p:nvPr>
        </p:nvSpPr>
        <p:spPr/>
        <p:txBody>
          <a:bodyPr/>
          <a:lstStyle/>
          <a:p>
            <a:fld id="{9944B73D-144E-4479-B300-F3AE3BB680C9}" type="slidenum">
              <a:rPr lang="en-GB" smtClean="0"/>
              <a:t>15</a:t>
            </a:fld>
            <a:endParaRPr lang="en-GB" dirty="0"/>
          </a:p>
        </p:txBody>
      </p:sp>
    </p:spTree>
    <p:extLst>
      <p:ext uri="{BB962C8B-B14F-4D97-AF65-F5344CB8AC3E}">
        <p14:creationId xmlns:p14="http://schemas.microsoft.com/office/powerpoint/2010/main" val="1102820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aims at defining the criteria by which the final document is considered a success, </a:t>
            </a:r>
            <a:r>
              <a:rPr lang="en-GB" sz="1200" kern="1200" dirty="0">
                <a:solidFill>
                  <a:schemeClr val="tx1"/>
                </a:solidFill>
                <a:effectLst/>
                <a:latin typeface="+mn-lt"/>
                <a:ea typeface="+mn-ea"/>
                <a:cs typeface="+mn-cs"/>
              </a:rPr>
              <a:t>including its structure, specific content, key stakeholders to be consulted or kept informed, links to other Highways England’s document 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importance of developing a detailed and well-thought DDP emerged from the DMRB work programme. </a:t>
            </a:r>
            <a:r>
              <a:rPr lang="en-GB" sz="1200" dirty="0"/>
              <a:t>Discussing and agreeing the DDP helps mitigate the risk of significant rework in subsequent stages of the drafting process due to the lack of clear understanding of the document’s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Please make sure that all relevant parties are involved at the outset. DAs are key stakeholders in this work, make sure </a:t>
            </a:r>
            <a:r>
              <a:rPr lang="en-GB" sz="1200" b="0" i="0" kern="1200" dirty="0">
                <a:solidFill>
                  <a:schemeClr val="tx1"/>
                </a:solidFill>
                <a:effectLst/>
                <a:latin typeface="+mn-lt"/>
                <a:ea typeface="+mn-ea"/>
                <a:cs typeface="+mn-cs"/>
              </a:rPr>
              <a:t>engagement is done upfront and they are involved as part of the DDP development. They will also be notified once the DDP is ready.</a:t>
            </a:r>
            <a:endParaRPr lang="en-GB" sz="1200"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9944B73D-144E-4479-B300-F3AE3BB680C9}" type="slidenum">
              <a:rPr lang="en-GB" smtClean="0"/>
              <a:t>16</a:t>
            </a:fld>
            <a:endParaRPr lang="en-GB" dirty="0"/>
          </a:p>
        </p:txBody>
      </p:sp>
    </p:spTree>
    <p:extLst>
      <p:ext uri="{BB962C8B-B14F-4D97-AF65-F5344CB8AC3E}">
        <p14:creationId xmlns:p14="http://schemas.microsoft.com/office/powerpoint/2010/main" val="890283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The DDP is made up of 8 sections …</a:t>
            </a:r>
          </a:p>
        </p:txBody>
      </p:sp>
      <p:sp>
        <p:nvSpPr>
          <p:cNvPr id="4" name="Slide Number Placeholder 3"/>
          <p:cNvSpPr>
            <a:spLocks noGrp="1"/>
          </p:cNvSpPr>
          <p:nvPr>
            <p:ph type="sldNum" sz="quarter" idx="5"/>
          </p:nvPr>
        </p:nvSpPr>
        <p:spPr/>
        <p:txBody>
          <a:bodyPr/>
          <a:lstStyle/>
          <a:p>
            <a:fld id="{9944B73D-144E-4479-B300-F3AE3BB680C9}" type="slidenum">
              <a:rPr lang="en-GB" smtClean="0"/>
              <a:t>17</a:t>
            </a:fld>
            <a:endParaRPr lang="en-GB" dirty="0"/>
          </a:p>
        </p:txBody>
      </p:sp>
    </p:spTree>
    <p:extLst>
      <p:ext uri="{BB962C8B-B14F-4D97-AF65-F5344CB8AC3E}">
        <p14:creationId xmlns:p14="http://schemas.microsoft.com/office/powerpoint/2010/main" val="160487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While the first 2 sections are straightforward to complete, and the third one is </a:t>
            </a:r>
            <a:r>
              <a:rPr lang="en-GB" sz="1200" kern="1200" dirty="0">
                <a:solidFill>
                  <a:schemeClr val="tx1"/>
                </a:solidFill>
                <a:latin typeface="+mn-lt"/>
                <a:ea typeface="+mn-ea"/>
                <a:cs typeface="+mn-cs"/>
              </a:rPr>
              <a:t>relevant when the drafting process will start, </a:t>
            </a:r>
            <a:r>
              <a:rPr lang="en-GB" dirty="0"/>
              <a:t>for the others you need to be familiar with some key changes and drafting principles that will underpin the future MCHW. These are: (…)</a:t>
            </a:r>
          </a:p>
          <a:p>
            <a:pPr marL="0" indent="0">
              <a:buFontTx/>
              <a:buNone/>
            </a:pPr>
            <a:r>
              <a:rPr lang="en-GB" dirty="0"/>
              <a:t>In the next section I’ll drill into each of these 5 items a bit further.</a:t>
            </a:r>
          </a:p>
        </p:txBody>
      </p:sp>
      <p:sp>
        <p:nvSpPr>
          <p:cNvPr id="4" name="Slide Number Placeholder 3"/>
          <p:cNvSpPr>
            <a:spLocks noGrp="1"/>
          </p:cNvSpPr>
          <p:nvPr>
            <p:ph type="sldNum" sz="quarter" idx="5"/>
          </p:nvPr>
        </p:nvSpPr>
        <p:spPr/>
        <p:txBody>
          <a:bodyPr/>
          <a:lstStyle/>
          <a:p>
            <a:fld id="{9944B73D-144E-4479-B300-F3AE3BB680C9}" type="slidenum">
              <a:rPr lang="en-GB" smtClean="0"/>
              <a:t>18</a:t>
            </a:fld>
            <a:endParaRPr lang="en-GB" dirty="0"/>
          </a:p>
        </p:txBody>
      </p:sp>
    </p:spTree>
    <p:extLst>
      <p:ext uri="{BB962C8B-B14F-4D97-AF65-F5344CB8AC3E}">
        <p14:creationId xmlns:p14="http://schemas.microsoft.com/office/powerpoint/2010/main" val="3508142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session is the main one of this training and I’m sure it will raise questions. Please </a:t>
            </a:r>
            <a:r>
              <a:rPr lang="en-GB" sz="1200" dirty="0"/>
              <a:t>post any queries in the chat box during the presentation and we’ll try to answer them at the end, in any case within a FAQ that will be shared soon.</a:t>
            </a:r>
            <a:endParaRPr lang="en-GB" dirty="0"/>
          </a:p>
        </p:txBody>
      </p:sp>
      <p:sp>
        <p:nvSpPr>
          <p:cNvPr id="4" name="Slide Number Placeholder 3"/>
          <p:cNvSpPr>
            <a:spLocks noGrp="1"/>
          </p:cNvSpPr>
          <p:nvPr>
            <p:ph type="sldNum" sz="quarter" idx="5"/>
          </p:nvPr>
        </p:nvSpPr>
        <p:spPr/>
        <p:txBody>
          <a:bodyPr/>
          <a:lstStyle/>
          <a:p>
            <a:fld id="{9944B73D-144E-4479-B300-F3AE3BB680C9}" type="slidenum">
              <a:rPr lang="en-GB" smtClean="0"/>
              <a:t>19</a:t>
            </a:fld>
            <a:endParaRPr lang="en-GB" dirty="0"/>
          </a:p>
        </p:txBody>
      </p:sp>
    </p:spTree>
    <p:extLst>
      <p:ext uri="{BB962C8B-B14F-4D97-AF65-F5344CB8AC3E}">
        <p14:creationId xmlns:p14="http://schemas.microsoft.com/office/powerpoint/2010/main" val="358599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2400" dirty="0"/>
              <a:t>Please post any questions in the chat box during the presentation. </a:t>
            </a:r>
          </a:p>
          <a:p>
            <a:pPr lvl="1"/>
            <a:r>
              <a:rPr lang="en-GB" sz="2400" dirty="0"/>
              <a:t>Due to time constraints, we may not be able to answer all questions but we will prepare and share a FAQ following this presentation.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a:t>
            </a:fld>
            <a:endParaRPr lang="en-GB" dirty="0"/>
          </a:p>
        </p:txBody>
      </p:sp>
    </p:spTree>
    <p:extLst>
      <p:ext uri="{BB962C8B-B14F-4D97-AF65-F5344CB8AC3E}">
        <p14:creationId xmlns:p14="http://schemas.microsoft.com/office/powerpoint/2010/main" val="511109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drill into each of these a bit further. </a:t>
            </a:r>
          </a:p>
          <a:p>
            <a:pPr marL="0" indent="0">
              <a:spcBef>
                <a:spcPts val="0"/>
              </a:spcBef>
              <a:spcAft>
                <a:spcPts val="1200"/>
              </a:spcAft>
              <a:buFont typeface="+mj-lt"/>
              <a:buNone/>
            </a:pPr>
            <a:endParaRPr lang="en-GB" dirty="0">
              <a:solidFill>
                <a:schemeClr val="tx1"/>
              </a:solidFill>
            </a:endParaRPr>
          </a:p>
        </p:txBody>
      </p:sp>
      <p:sp>
        <p:nvSpPr>
          <p:cNvPr id="4" name="Slide Number Placeholder 3"/>
          <p:cNvSpPr>
            <a:spLocks noGrp="1"/>
          </p:cNvSpPr>
          <p:nvPr>
            <p:ph type="sldNum" sz="quarter" idx="10"/>
          </p:nvPr>
        </p:nvSpPr>
        <p:spPr/>
        <p:txBody>
          <a:bodyPr/>
          <a:lstStyle/>
          <a:p>
            <a:fld id="{2AF53011-F081-43F3-96B5-29298F984C34}" type="slidenum">
              <a:rPr lang="en-GB" smtClean="0"/>
              <a:t>20</a:t>
            </a:fld>
            <a:endParaRPr lang="en-GB" dirty="0"/>
          </a:p>
        </p:txBody>
      </p:sp>
    </p:spTree>
    <p:extLst>
      <p:ext uri="{BB962C8B-B14F-4D97-AF65-F5344CB8AC3E}">
        <p14:creationId xmlns:p14="http://schemas.microsoft.com/office/powerpoint/2010/main" val="1137183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21</a:t>
            </a:fld>
            <a:endParaRPr lang="en-GB" dirty="0"/>
          </a:p>
        </p:txBody>
      </p:sp>
    </p:spTree>
    <p:extLst>
      <p:ext uri="{BB962C8B-B14F-4D97-AF65-F5344CB8AC3E}">
        <p14:creationId xmlns:p14="http://schemas.microsoft.com/office/powerpoint/2010/main" val="54358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22</a:t>
            </a:fld>
            <a:endParaRPr lang="en-GB" dirty="0"/>
          </a:p>
        </p:txBody>
      </p:sp>
    </p:spTree>
    <p:extLst>
      <p:ext uri="{BB962C8B-B14F-4D97-AF65-F5344CB8AC3E}">
        <p14:creationId xmlns:p14="http://schemas.microsoft.com/office/powerpoint/2010/main" val="416738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future MCHW will be significantly different .</a:t>
            </a:r>
          </a:p>
          <a:p>
            <a:pPr marL="171450" indent="-171450">
              <a:buFont typeface="Arial" panose="020B0604020202020204" pitchFamily="34" charset="0"/>
              <a:buChar char="•"/>
            </a:pPr>
            <a:r>
              <a:rPr lang="en-GB" dirty="0"/>
              <a:t>We’ll have … introductory documents, whose content will derive from Vol 0 and potentially some content contained in Vol 1 and 2…</a:t>
            </a:r>
          </a:p>
          <a:p>
            <a:pPr marL="171450" indent="-171450">
              <a:buFont typeface="Arial" panose="020B0604020202020204" pitchFamily="34" charset="0"/>
              <a:buChar char="•"/>
            </a:pPr>
            <a:r>
              <a:rPr lang="en-GB" dirty="0"/>
              <a:t>SHW documents shall provide a default set of requirements on construction that can be incorporated into works specifications.  ​The function of the SHW is to give contractual requirements to the constructor. </a:t>
            </a:r>
          </a:p>
          <a:p>
            <a:pPr marL="171450" indent="-171450">
              <a:buFont typeface="Arial" panose="020B0604020202020204" pitchFamily="34" charset="0"/>
              <a:buChar char="•"/>
            </a:pPr>
            <a:r>
              <a:rPr lang="en-GB" dirty="0"/>
              <a:t>Instructions for Specifiers documents shall detail the project/scheme specific information that needs to be included in the works specific inputs to be used in conjunction with relevant constructor requirements. Works specific inputs is the new wording for contract specific appendices.</a:t>
            </a:r>
          </a:p>
        </p:txBody>
      </p:sp>
      <p:sp>
        <p:nvSpPr>
          <p:cNvPr id="4" name="Slide Number Placeholder 3"/>
          <p:cNvSpPr>
            <a:spLocks noGrp="1"/>
          </p:cNvSpPr>
          <p:nvPr>
            <p:ph type="sldNum" sz="quarter" idx="10"/>
          </p:nvPr>
        </p:nvSpPr>
        <p:spPr/>
        <p:txBody>
          <a:bodyPr/>
          <a:lstStyle/>
          <a:p>
            <a:fld id="{2AF53011-F081-43F3-96B5-29298F984C34}" type="slidenum">
              <a:rPr lang="en-GB" smtClean="0"/>
              <a:t>23</a:t>
            </a:fld>
            <a:endParaRPr lang="en-GB" dirty="0"/>
          </a:p>
        </p:txBody>
      </p:sp>
    </p:spTree>
    <p:extLst>
      <p:ext uri="{BB962C8B-B14F-4D97-AF65-F5344CB8AC3E}">
        <p14:creationId xmlns:p14="http://schemas.microsoft.com/office/powerpoint/2010/main" val="3652183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In terms of location of this content … the SHW documents will end up in the DMRB construction row. The </a:t>
            </a:r>
            <a:r>
              <a:rPr lang="en-GB" dirty="0" err="1"/>
              <a:t>IfS</a:t>
            </a:r>
            <a:r>
              <a:rPr lang="en-GB" dirty="0"/>
              <a:t> documents are likely to be located into a new row in the DMRB matrix to acknowledge the different audience of such instructions. As I said, the design content currently contained in the Notes of guidance has to move to the DMRB design row. </a:t>
            </a:r>
          </a:p>
          <a:p>
            <a:pPr marL="0" indent="0">
              <a:buFont typeface="Arial" panose="020B0604020202020204" pitchFamily="34" charset="0"/>
              <a:buNone/>
            </a:pPr>
            <a:r>
              <a:rPr lang="en-GB" dirty="0"/>
              <a:t>The location of the introductory documents, standard drawings and bill of quantities is still under discussion and will be communicated in due course.</a:t>
            </a:r>
          </a:p>
          <a:p>
            <a:pPr marL="0" indent="0">
              <a:buFont typeface="Arial" panose="020B0604020202020204" pitchFamily="34" charset="0"/>
              <a:buNone/>
            </a:pPr>
            <a:r>
              <a:rPr lang="en-GB" dirty="0"/>
              <a:t>Let me know outline the link between the future MCHW and the works specification…</a:t>
            </a:r>
          </a:p>
        </p:txBody>
      </p:sp>
      <p:sp>
        <p:nvSpPr>
          <p:cNvPr id="4" name="Slide Number Placeholder 3"/>
          <p:cNvSpPr>
            <a:spLocks noGrp="1"/>
          </p:cNvSpPr>
          <p:nvPr>
            <p:ph type="sldNum" sz="quarter" idx="10"/>
          </p:nvPr>
        </p:nvSpPr>
        <p:spPr/>
        <p:txBody>
          <a:bodyPr/>
          <a:lstStyle/>
          <a:p>
            <a:fld id="{2AF53011-F081-43F3-96B5-29298F984C34}" type="slidenum">
              <a:rPr lang="en-GB" smtClean="0"/>
              <a:t>24</a:t>
            </a:fld>
            <a:endParaRPr lang="en-GB" dirty="0"/>
          </a:p>
        </p:txBody>
      </p:sp>
    </p:spTree>
    <p:extLst>
      <p:ext uri="{BB962C8B-B14F-4D97-AF65-F5344CB8AC3E}">
        <p14:creationId xmlns:p14="http://schemas.microsoft.com/office/powerpoint/2010/main" val="4229287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you can see the same 5 boxes just shown… The works specification includes both the SHW documents and the works specific inputs, which in turn are derived from the instructions for specifier documents. the works specific input is the new terms for Contract specific appendixes…  The focus of the DDP is on SHW and </a:t>
            </a:r>
            <a:r>
              <a:rPr lang="en-GB" dirty="0" err="1"/>
              <a:t>IfS</a:t>
            </a:r>
            <a:r>
              <a:rPr lang="en-GB" dirty="0"/>
              <a:t> documents, and their impact on the standards drawings. </a:t>
            </a:r>
          </a:p>
        </p:txBody>
      </p:sp>
      <p:sp>
        <p:nvSpPr>
          <p:cNvPr id="4" name="Slide Number Placeholder 3"/>
          <p:cNvSpPr>
            <a:spLocks noGrp="1"/>
          </p:cNvSpPr>
          <p:nvPr>
            <p:ph type="sldNum" sz="quarter" idx="10"/>
          </p:nvPr>
        </p:nvSpPr>
        <p:spPr/>
        <p:txBody>
          <a:bodyPr/>
          <a:lstStyle/>
          <a:p>
            <a:fld id="{2AF53011-F081-43F3-96B5-29298F984C34}" type="slidenum">
              <a:rPr lang="en-GB" smtClean="0"/>
              <a:t>25</a:t>
            </a:fld>
            <a:endParaRPr lang="en-GB" dirty="0"/>
          </a:p>
        </p:txBody>
      </p:sp>
    </p:spTree>
    <p:extLst>
      <p:ext uri="{BB962C8B-B14F-4D97-AF65-F5344CB8AC3E}">
        <p14:creationId xmlns:p14="http://schemas.microsoft.com/office/powerpoint/2010/main" val="2236210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summarise key changes in terminology: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26</a:t>
            </a:fld>
            <a:endParaRPr lang="en-GB" dirty="0"/>
          </a:p>
        </p:txBody>
      </p:sp>
    </p:spTree>
    <p:extLst>
      <p:ext uri="{BB962C8B-B14F-4D97-AF65-F5344CB8AC3E}">
        <p14:creationId xmlns:p14="http://schemas.microsoft.com/office/powerpoint/2010/main" val="988314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 now going to show the new presentation of the volumes 1 and 2…  On this slide we can see a Volume 1 specification and related Volume 2 Notes for guidance. In this case the titles of the sections match up between the two documents.</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27</a:t>
            </a:fld>
            <a:endParaRPr lang="en-GB" dirty="0"/>
          </a:p>
        </p:txBody>
      </p:sp>
    </p:spTree>
    <p:extLst>
      <p:ext uri="{BB962C8B-B14F-4D97-AF65-F5344CB8AC3E}">
        <p14:creationId xmlns:p14="http://schemas.microsoft.com/office/powerpoint/2010/main" val="334177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some cases the subtitles match up too like on this slide…  We can also see that requirements are not split out: we have paragraphs full of text which can contain multiple requirements or, in the case of the Notes for guidance, multiple notes.</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28</a:t>
            </a:fld>
            <a:endParaRPr lang="en-GB" dirty="0"/>
          </a:p>
        </p:txBody>
      </p:sp>
    </p:spTree>
    <p:extLst>
      <p:ext uri="{BB962C8B-B14F-4D97-AF65-F5344CB8AC3E}">
        <p14:creationId xmlns:p14="http://schemas.microsoft.com/office/powerpoint/2010/main" val="4292911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some cases the sub-titles don’t match up like on this slide… In short, there are inconsistencies in the way content is currently structured. In future we’ll follow a much more rigorous approach as shown on the next couple of slides…</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29</a:t>
            </a:fld>
            <a:endParaRPr lang="en-GB" dirty="0"/>
          </a:p>
        </p:txBody>
      </p:sp>
    </p:spTree>
    <p:extLst>
      <p:ext uri="{BB962C8B-B14F-4D97-AF65-F5344CB8AC3E}">
        <p14:creationId xmlns:p14="http://schemas.microsoft.com/office/powerpoint/2010/main" val="174919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a:t>
            </a:fld>
            <a:endParaRPr lang="en-GB" dirty="0"/>
          </a:p>
        </p:txBody>
      </p:sp>
    </p:spTree>
    <p:extLst>
      <p:ext uri="{BB962C8B-B14F-4D97-AF65-F5344CB8AC3E}">
        <p14:creationId xmlns:p14="http://schemas.microsoft.com/office/powerpoint/2010/main" val="1663703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Figure provides an example of content of Specification for Highway Works form of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Firstly, </a:t>
            </a:r>
            <a:r>
              <a:rPr lang="en-GB" sz="1200" dirty="0">
                <a:solidFill>
                  <a:srgbClr val="4A4A4A"/>
                </a:solidFill>
                <a:latin typeface="Arial" panose="020B0604020202020204" pitchFamily="34" charset="0"/>
                <a:cs typeface="Arial" panose="020B0604020202020204" pitchFamily="34" charset="0"/>
              </a:rPr>
              <a:t>SHW requirements will be split out, so we’ll no longer have long paragraphs and multiple requirements in the same clause.   Secondly, SHW requirements will only cover: products; materials; activities related to products and materials…  A</a:t>
            </a:r>
            <a:r>
              <a:rPr lang="en-GB" sz="2000" dirty="0">
                <a:solidFill>
                  <a:srgbClr val="4A4A4A"/>
                </a:solidFill>
                <a:latin typeface="Arial" panose="020B0604020202020204" pitchFamily="34" charset="0"/>
                <a:cs typeface="Arial" panose="020B0604020202020204" pitchFamily="34" charset="0"/>
              </a:rPr>
              <a:t>ctivities related to products and materials include:</a:t>
            </a:r>
          </a:p>
          <a:p>
            <a:pPr marL="800100" lvl="0" indent="-266700">
              <a:buFont typeface="Arial" panose="020B0604020202020204" pitchFamily="34" charset="0"/>
              <a:buChar char="•"/>
            </a:pPr>
            <a:r>
              <a:rPr lang="en-GB" dirty="0">
                <a:solidFill>
                  <a:srgbClr val="4A4A4A"/>
                </a:solidFill>
                <a:latin typeface="Arial" panose="020B0604020202020204" pitchFamily="34" charset="0"/>
                <a:cs typeface="Arial" panose="020B0604020202020204" pitchFamily="34" charset="0"/>
              </a:rPr>
              <a:t>construction activities required to ensure that products and materials are correctly installed (installation/workmanship requirements);</a:t>
            </a:r>
          </a:p>
          <a:p>
            <a:pPr marL="800100" lvl="0" indent="-266700">
              <a:buFont typeface="Arial" panose="020B0604020202020204" pitchFamily="34" charset="0"/>
              <a:buChar char="•"/>
            </a:pPr>
            <a:r>
              <a:rPr lang="en-GB" dirty="0">
                <a:solidFill>
                  <a:srgbClr val="4A4A4A"/>
                </a:solidFill>
                <a:latin typeface="Arial" panose="020B0604020202020204" pitchFamily="34" charset="0"/>
                <a:cs typeface="Arial" panose="020B0604020202020204" pitchFamily="34" charset="0"/>
              </a:rPr>
              <a:t>​verification (including testing and inspection) to prove that products and materials are acceptable;</a:t>
            </a:r>
          </a:p>
          <a:p>
            <a:pPr marL="800100" lvl="0" indent="-266700">
              <a:buFont typeface="Arial" panose="020B0604020202020204" pitchFamily="34" charset="0"/>
              <a:buChar char="•"/>
            </a:pPr>
            <a:r>
              <a:rPr lang="en-GB" dirty="0">
                <a:solidFill>
                  <a:srgbClr val="4A4A4A"/>
                </a:solidFill>
                <a:latin typeface="Arial" panose="020B0604020202020204" pitchFamily="34" charset="0"/>
                <a:cs typeface="Arial" panose="020B0604020202020204" pitchFamily="34" charset="0"/>
              </a:rPr>
              <a:t>​documentation to prove that other requirements have been carried out.</a:t>
            </a:r>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30</a:t>
            </a:fld>
            <a:endParaRPr lang="en-GB" dirty="0"/>
          </a:p>
        </p:txBody>
      </p:sp>
    </p:spTree>
    <p:extLst>
      <p:ext uri="{BB962C8B-B14F-4D97-AF65-F5344CB8AC3E}">
        <p14:creationId xmlns:p14="http://schemas.microsoft.com/office/powerpoint/2010/main" val="216130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Notes for Guidance will change significantly in terms of scope and structure. For ease of use by specifiers, Instructions for Specifiers documents shall be published with both:</a:t>
            </a:r>
          </a:p>
          <a:p>
            <a:pPr marL="285750" indent="-285750">
              <a:buFont typeface="Arial" panose="020B0604020202020204" pitchFamily="34" charset="0"/>
              <a:buChar char="•"/>
            </a:pPr>
            <a:r>
              <a:rPr lang="en-GB" dirty="0"/>
              <a:t>the default set of constructor requirements of the SHW and,</a:t>
            </a:r>
          </a:p>
          <a:p>
            <a:pPr marL="285750" indent="-285750">
              <a:buFont typeface="Arial" panose="020B0604020202020204" pitchFamily="34" charset="0"/>
              <a:buChar char="•"/>
            </a:pPr>
            <a:r>
              <a:rPr lang="en-GB" dirty="0"/>
              <a:t>the specifier instructions on providing the required works specific inputs related to the constructor requirements. </a:t>
            </a:r>
          </a:p>
          <a:p>
            <a:pPr marL="0" indent="0">
              <a:buFont typeface="Arial" panose="020B0604020202020204" pitchFamily="34" charset="0"/>
              <a:buNone/>
            </a:pPr>
            <a:r>
              <a:rPr lang="en-GB" dirty="0"/>
              <a:t>The specifier is not expected to adhere to the constructor requirements, these are provided for information only…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4A4A4A"/>
                </a:solidFill>
                <a:latin typeface="Arial" panose="020B0604020202020204" pitchFamily="34" charset="0"/>
                <a:cs typeface="Arial" panose="020B0604020202020204" pitchFamily="34" charset="0"/>
              </a:rPr>
              <a:t>Specifier Instructions will be aligned with the SHW Requirements and only included where SHW requirements refers to Works Specific Inputs as you can see in this example.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solidFill>
                <a:srgbClr val="4A4A4A"/>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a:p>
            <a:pPr marL="0" indent="0" defTabSz="914354">
              <a:spcAft>
                <a:spcPts val="1800"/>
              </a:spcAft>
              <a:buClr>
                <a:srgbClr val="008BCB"/>
              </a:buClr>
              <a:buFont typeface="Wingdings" panose="05000000000000000000" pitchFamily="2" charset="2"/>
              <a:buNone/>
            </a:pPr>
            <a:endParaRPr lang="en-GB" sz="1200" dirty="0">
              <a:solidFill>
                <a:srgbClr val="4A4A4A"/>
              </a:solidFill>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31</a:t>
            </a:fld>
            <a:endParaRPr lang="en-GB" dirty="0"/>
          </a:p>
        </p:txBody>
      </p:sp>
    </p:spTree>
    <p:extLst>
      <p:ext uri="{BB962C8B-B14F-4D97-AF65-F5344CB8AC3E}">
        <p14:creationId xmlns:p14="http://schemas.microsoft.com/office/powerpoint/2010/main" val="282712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To summarise the key changes to content, structure and presentation of the MCHW: </a:t>
            </a:r>
          </a:p>
          <a:p>
            <a:pPr marL="228600" indent="-228600">
              <a:buFont typeface="+mj-lt"/>
              <a:buAutoNum type="arabicPeriod"/>
            </a:pPr>
            <a:r>
              <a:rPr lang="en-GB" dirty="0"/>
              <a:t>We are moving away from having separate </a:t>
            </a:r>
            <a:r>
              <a:rPr lang="en-GB" dirty="0" err="1"/>
              <a:t>NfG</a:t>
            </a:r>
            <a:r>
              <a:rPr lang="en-GB" dirty="0"/>
              <a:t> documents - authors will be authoring the 2 together hand in hand</a:t>
            </a:r>
          </a:p>
          <a:p>
            <a:pPr marL="228600" indent="-228600">
              <a:buFont typeface="+mj-lt"/>
              <a:buAutoNum type="arabicPeriod"/>
            </a:pPr>
            <a:r>
              <a:rPr lang="en-GB" dirty="0"/>
              <a:t>Constructor requirements will be published as SHW documents within the DMRB construction row (see purple box) </a:t>
            </a:r>
          </a:p>
          <a:p>
            <a:pPr marL="228600" indent="-228600">
              <a:buFont typeface="+mj-lt"/>
              <a:buAutoNum type="arabicPeriod"/>
            </a:pPr>
            <a:r>
              <a:rPr lang="en-GB" dirty="0"/>
              <a:t>The </a:t>
            </a:r>
            <a:r>
              <a:rPr lang="en-GB" dirty="0" err="1"/>
              <a:t>IfS</a:t>
            </a:r>
            <a:r>
              <a:rPr lang="en-GB" dirty="0"/>
              <a:t> document will be the combined document for the use by the specifier, instructions + constructor requirements (see pink box), and will be published within a new row in the DMRB matrix. </a:t>
            </a:r>
            <a:r>
              <a:rPr lang="en-GB" dirty="0" err="1"/>
              <a:t>IfS</a:t>
            </a:r>
            <a:r>
              <a:rPr lang="en-GB" dirty="0"/>
              <a:t> is the new name of the Notes for Guidance documents</a:t>
            </a:r>
          </a:p>
          <a:p>
            <a:pPr marL="228600" indent="-228600">
              <a:buFont typeface="+mj-lt"/>
              <a:buAutoNum type="arabicPeriod"/>
            </a:pPr>
            <a:endParaRPr lang="en-GB" dirty="0"/>
          </a:p>
          <a:p>
            <a:pPr marL="228600" indent="-228600">
              <a:buFont typeface="+mj-lt"/>
              <a:buAutoNum type="arabicPeriod"/>
            </a:pPr>
            <a:endParaRPr lang="en-GB" dirty="0"/>
          </a:p>
          <a:p>
            <a:pPr marL="228600" indent="-228600">
              <a:buFont typeface="+mj-lt"/>
              <a:buAutoNum type="arabicPeriod"/>
            </a:pPr>
            <a:endParaRPr lang="en-GB"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32</a:t>
            </a:fld>
            <a:endParaRPr lang="en-GB" dirty="0"/>
          </a:p>
        </p:txBody>
      </p:sp>
    </p:spTree>
    <p:extLst>
      <p:ext uri="{BB962C8B-B14F-4D97-AF65-F5344CB8AC3E}">
        <p14:creationId xmlns:p14="http://schemas.microsoft.com/office/powerpoint/2010/main" val="2589406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move on to the second item in this list, i.e. the impact of the MCHW update on the DMRB.</a:t>
            </a:r>
          </a:p>
        </p:txBody>
      </p:sp>
      <p:sp>
        <p:nvSpPr>
          <p:cNvPr id="4" name="Slide Number Placeholder 3"/>
          <p:cNvSpPr>
            <a:spLocks noGrp="1"/>
          </p:cNvSpPr>
          <p:nvPr>
            <p:ph type="sldNum" sz="quarter" idx="10"/>
          </p:nvPr>
        </p:nvSpPr>
        <p:spPr/>
        <p:txBody>
          <a:bodyPr/>
          <a:lstStyle/>
          <a:p>
            <a:fld id="{2AF53011-F081-43F3-96B5-29298F984C34}" type="slidenum">
              <a:rPr lang="en-GB" smtClean="0"/>
              <a:t>33</a:t>
            </a:fld>
            <a:endParaRPr lang="en-GB" dirty="0"/>
          </a:p>
        </p:txBody>
      </p:sp>
    </p:spTree>
    <p:extLst>
      <p:ext uri="{BB962C8B-B14F-4D97-AF65-F5344CB8AC3E}">
        <p14:creationId xmlns:p14="http://schemas.microsoft.com/office/powerpoint/2010/main" val="2605331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34</a:t>
            </a:fld>
            <a:endParaRPr lang="en-GB" dirty="0"/>
          </a:p>
        </p:txBody>
      </p:sp>
    </p:spTree>
    <p:extLst>
      <p:ext uri="{BB962C8B-B14F-4D97-AF65-F5344CB8AC3E}">
        <p14:creationId xmlns:p14="http://schemas.microsoft.com/office/powerpoint/2010/main" val="3040052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latin typeface="Arial"/>
                <a:cs typeface="Arial"/>
              </a:rPr>
              <a:t>We want the specifier instructions to present the outcome of the design into a clear format, not to give guidance on design decisions… This is a key change for you to understand as it will affect the way in which you will review and update Volume 2… The future </a:t>
            </a:r>
            <a:r>
              <a:rPr lang="en-GB" sz="1200" b="0" dirty="0" err="1">
                <a:latin typeface="Arial"/>
                <a:cs typeface="Arial"/>
              </a:rPr>
              <a:t>IfS</a:t>
            </a:r>
            <a:r>
              <a:rPr lang="en-GB" sz="1200" b="0" dirty="0">
                <a:latin typeface="Arial"/>
                <a:cs typeface="Arial"/>
              </a:rPr>
              <a:t> documents will provide pure instructions to be translated into works specific inputs, and not guidance on design activities or decisions.  Firstly, because such content is relevant to the designer and needs to be provided in the right place in the DMRB matrix. Secondly, and more importantly, because this approach will open the door to automating this process in future and populating the spec directly from the 3D model… BIM is changing the way information is produced and we want to respond to industry change by making the future MCHW compatible with asset information strategies and supporting our digital roads vision… Therefore, no human interpretation will be needed to use the specifier instructions in future, and no guidance associated with design decisions will need to be provided in conjunction with the specifier instructions… The question is ‘</a:t>
            </a:r>
            <a:r>
              <a:rPr lang="en-GB" dirty="0">
                <a:solidFill>
                  <a:srgbClr val="00B0F0"/>
                </a:solidFill>
              </a:rPr>
              <a:t>How to define a design activity or decision’… I’ll illustrate this point in the next slide. </a:t>
            </a:r>
            <a:endParaRPr lang="en-GB" sz="1200" b="0" dirty="0">
              <a:latin typeface="Arial"/>
              <a:cs typeface="Arial"/>
            </a:endParaRPr>
          </a:p>
        </p:txBody>
      </p:sp>
      <p:sp>
        <p:nvSpPr>
          <p:cNvPr id="4" name="Slide Number Placeholder 3"/>
          <p:cNvSpPr>
            <a:spLocks noGrp="1"/>
          </p:cNvSpPr>
          <p:nvPr>
            <p:ph type="sldNum" sz="quarter" idx="10"/>
          </p:nvPr>
        </p:nvSpPr>
        <p:spPr/>
        <p:txBody>
          <a:bodyPr/>
          <a:lstStyle/>
          <a:p>
            <a:fld id="{2AF53011-F081-43F3-96B5-29298F984C34}" type="slidenum">
              <a:rPr lang="en-GB" smtClean="0"/>
              <a:t>35</a:t>
            </a:fld>
            <a:endParaRPr lang="en-GB" dirty="0"/>
          </a:p>
        </p:txBody>
      </p:sp>
    </p:spTree>
    <p:extLst>
      <p:ext uri="{BB962C8B-B14F-4D97-AF65-F5344CB8AC3E}">
        <p14:creationId xmlns:p14="http://schemas.microsoft.com/office/powerpoint/2010/main" val="1201961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identify a </a:t>
            </a:r>
            <a:r>
              <a:rPr lang="en-GB" dirty="0">
                <a:solidFill>
                  <a:srgbClr val="00B0F0"/>
                </a:solidFill>
              </a:rPr>
              <a:t>design activity or decision, you have to look for the following examples of </a:t>
            </a:r>
            <a:r>
              <a:rPr lang="en-GB" sz="1200" dirty="0">
                <a:latin typeface="Arial"/>
                <a:cs typeface="Arial"/>
              </a:rPr>
              <a:t>typical design activities / decisions which should be taken by the designer, </a:t>
            </a:r>
            <a:r>
              <a:rPr lang="en-GB" sz="1200" u="sng" dirty="0">
                <a:latin typeface="Arial"/>
                <a:cs typeface="Arial"/>
              </a:rPr>
              <a:t>not</a:t>
            </a:r>
            <a:r>
              <a:rPr lang="en-GB" sz="1200" dirty="0">
                <a:latin typeface="Arial"/>
                <a:cs typeface="Arial"/>
              </a:rPr>
              <a:t> the specifier: …  let’s see an example. </a:t>
            </a:r>
          </a:p>
        </p:txBody>
      </p:sp>
      <p:sp>
        <p:nvSpPr>
          <p:cNvPr id="4" name="Slide Number Placeholder 3"/>
          <p:cNvSpPr>
            <a:spLocks noGrp="1"/>
          </p:cNvSpPr>
          <p:nvPr>
            <p:ph type="sldNum" sz="quarter" idx="10"/>
          </p:nvPr>
        </p:nvSpPr>
        <p:spPr/>
        <p:txBody>
          <a:bodyPr/>
          <a:lstStyle/>
          <a:p>
            <a:fld id="{2AF53011-F081-43F3-96B5-29298F984C34}" type="slidenum">
              <a:rPr lang="en-GB" smtClean="0"/>
              <a:t>36</a:t>
            </a:fld>
            <a:endParaRPr lang="en-GB" dirty="0"/>
          </a:p>
        </p:txBody>
      </p:sp>
    </p:spTree>
    <p:extLst>
      <p:ext uri="{BB962C8B-B14F-4D97-AF65-F5344CB8AC3E}">
        <p14:creationId xmlns:p14="http://schemas.microsoft.com/office/powerpoint/2010/main" val="1292389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 summary, this example shows how design decisions are currently provided within the </a:t>
            </a:r>
            <a:r>
              <a:rPr lang="en-GB" dirty="0" err="1"/>
              <a:t>NfG</a:t>
            </a:r>
            <a:r>
              <a:rPr lang="en-GB" dirty="0"/>
              <a:t> and that previously no rigorous attempt was made to separate compilation of specification and production of details to be compiled.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37</a:t>
            </a:fld>
            <a:endParaRPr lang="en-GB" dirty="0"/>
          </a:p>
        </p:txBody>
      </p:sp>
    </p:spTree>
    <p:extLst>
      <p:ext uri="{BB962C8B-B14F-4D97-AF65-F5344CB8AC3E}">
        <p14:creationId xmlns:p14="http://schemas.microsoft.com/office/powerpoint/2010/main" val="1862361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manage </a:t>
            </a:r>
            <a:r>
              <a:rPr lang="en-GB" dirty="0">
                <a:solidFill>
                  <a:srgbClr val="00B0F0"/>
                </a:solidFill>
              </a:rPr>
              <a:t>design content provided in the MCHW, you have to: …</a:t>
            </a:r>
            <a:endParaRPr lang="en-GB"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38</a:t>
            </a:fld>
            <a:endParaRPr lang="en-GB" dirty="0"/>
          </a:p>
        </p:txBody>
      </p:sp>
    </p:spTree>
    <p:extLst>
      <p:ext uri="{BB962C8B-B14F-4D97-AF65-F5344CB8AC3E}">
        <p14:creationId xmlns:p14="http://schemas.microsoft.com/office/powerpoint/2010/main" val="488608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seen the new </a:t>
            </a:r>
            <a:r>
              <a:rPr lang="en-GB" sz="1200" dirty="0">
                <a:solidFill>
                  <a:schemeClr val="tx1"/>
                </a:solidFill>
              </a:rPr>
              <a:t>content, structure and presentation of the MCHW, and the impact of </a:t>
            </a:r>
            <a:r>
              <a:rPr lang="en-GB" dirty="0"/>
              <a:t>the MCHW update on the DMRB. Let’s move on to the third item in our list, which covers how sections need to be restructured.</a:t>
            </a:r>
          </a:p>
        </p:txBody>
      </p:sp>
      <p:sp>
        <p:nvSpPr>
          <p:cNvPr id="4" name="Slide Number Placeholder 3"/>
          <p:cNvSpPr>
            <a:spLocks noGrp="1"/>
          </p:cNvSpPr>
          <p:nvPr>
            <p:ph type="sldNum" sz="quarter" idx="10"/>
          </p:nvPr>
        </p:nvSpPr>
        <p:spPr/>
        <p:txBody>
          <a:bodyPr/>
          <a:lstStyle/>
          <a:p>
            <a:fld id="{2AF53011-F081-43F3-96B5-29298F984C34}" type="slidenum">
              <a:rPr lang="en-GB" smtClean="0"/>
              <a:t>39</a:t>
            </a:fld>
            <a:endParaRPr lang="en-GB" dirty="0"/>
          </a:p>
        </p:txBody>
      </p:sp>
    </p:spTree>
    <p:extLst>
      <p:ext uri="{BB962C8B-B14F-4D97-AF65-F5344CB8AC3E}">
        <p14:creationId xmlns:p14="http://schemas.microsoft.com/office/powerpoint/2010/main" val="182538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all, this is Becky Axtell from Highways England. In this sessions I’ll cover…</a:t>
            </a:r>
          </a:p>
        </p:txBody>
      </p:sp>
      <p:sp>
        <p:nvSpPr>
          <p:cNvPr id="4" name="Slide Number Placeholder 3"/>
          <p:cNvSpPr>
            <a:spLocks noGrp="1"/>
          </p:cNvSpPr>
          <p:nvPr>
            <p:ph type="sldNum" sz="quarter" idx="5"/>
          </p:nvPr>
        </p:nvSpPr>
        <p:spPr/>
        <p:txBody>
          <a:bodyPr/>
          <a:lstStyle/>
          <a:p>
            <a:fld id="{9944B73D-144E-4479-B300-F3AE3BB680C9}" type="slidenum">
              <a:rPr lang="en-GB" smtClean="0"/>
              <a:t>4</a:t>
            </a:fld>
            <a:endParaRPr lang="en-GB" dirty="0"/>
          </a:p>
        </p:txBody>
      </p:sp>
    </p:spTree>
    <p:extLst>
      <p:ext uri="{BB962C8B-B14F-4D97-AF65-F5344CB8AC3E}">
        <p14:creationId xmlns:p14="http://schemas.microsoft.com/office/powerpoint/2010/main" val="29671806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future SHW and </a:t>
            </a:r>
            <a:r>
              <a:rPr lang="en-GB" dirty="0" err="1"/>
              <a:t>IfS</a:t>
            </a:r>
            <a:r>
              <a:rPr lang="en-GB" dirty="0"/>
              <a:t> documents will follow a standard layout shown on this slide. The initial sections are not numbered, then from section 1 you will start introducing the clause numbering system to present requirements / instructions. Please note that there is not Scope section, which was introduced for DMRB documents, because it is not relevant to the MCHW documents. Also, appendices to the SHW documents are likely to disappear, more details will be provided at the training for authoring. </a:t>
            </a:r>
          </a:p>
          <a:p>
            <a:r>
              <a:rPr lang="en-GB" dirty="0"/>
              <a:t>When drafting </a:t>
            </a:r>
            <a:r>
              <a:rPr lang="en-GB" dirty="0" err="1"/>
              <a:t>IfS</a:t>
            </a:r>
            <a:r>
              <a:rPr lang="en-GB" dirty="0"/>
              <a:t> documents, sample schedules will be developed. The drafting rules will be presented at the training for authoring. </a:t>
            </a:r>
          </a:p>
        </p:txBody>
      </p:sp>
      <p:sp>
        <p:nvSpPr>
          <p:cNvPr id="4" name="Slide Number Placeholder 3"/>
          <p:cNvSpPr>
            <a:spLocks noGrp="1"/>
          </p:cNvSpPr>
          <p:nvPr>
            <p:ph type="sldNum" sz="quarter" idx="10"/>
          </p:nvPr>
        </p:nvSpPr>
        <p:spPr/>
        <p:txBody>
          <a:bodyPr/>
          <a:lstStyle/>
          <a:p>
            <a:fld id="{2AF53011-F081-43F3-96B5-29298F984C34}" type="slidenum">
              <a:rPr lang="en-GB" smtClean="0"/>
              <a:t>40</a:t>
            </a:fld>
            <a:endParaRPr lang="en-GB" dirty="0"/>
          </a:p>
        </p:txBody>
      </p:sp>
    </p:spTree>
    <p:extLst>
      <p:ext uri="{BB962C8B-B14F-4D97-AF65-F5344CB8AC3E}">
        <p14:creationId xmlns:p14="http://schemas.microsoft.com/office/powerpoint/2010/main" val="24812265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There are 6 principles you have to understand to restructure sections … Firstly, all requirements within a section apply to the physical object, material, activity or collective term that is the subject of the title. </a:t>
            </a:r>
          </a:p>
        </p:txBody>
      </p:sp>
      <p:sp>
        <p:nvSpPr>
          <p:cNvPr id="4" name="Slide Number Placeholder 3"/>
          <p:cNvSpPr>
            <a:spLocks noGrp="1"/>
          </p:cNvSpPr>
          <p:nvPr>
            <p:ph type="sldNum" sz="quarter" idx="10"/>
          </p:nvPr>
        </p:nvSpPr>
        <p:spPr/>
        <p:txBody>
          <a:bodyPr/>
          <a:lstStyle/>
          <a:p>
            <a:fld id="{2AF53011-F081-43F3-96B5-29298F984C34}" type="slidenum">
              <a:rPr lang="en-GB" smtClean="0"/>
              <a:t>41</a:t>
            </a:fld>
            <a:endParaRPr lang="en-GB" dirty="0"/>
          </a:p>
        </p:txBody>
      </p:sp>
    </p:spTree>
    <p:extLst>
      <p:ext uri="{BB962C8B-B14F-4D97-AF65-F5344CB8AC3E}">
        <p14:creationId xmlns:p14="http://schemas.microsoft.com/office/powerpoint/2010/main" val="2668297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576" marR="0" lvl="1" indent="-255576" algn="l" defTabSz="914400" rtl="0" eaLnBrk="1" fontAlgn="auto" latinLnBrk="0" hangingPunct="1">
              <a:lnSpc>
                <a:spcPct val="100000"/>
              </a:lnSpc>
              <a:spcBef>
                <a:spcPts val="1000"/>
              </a:spcBef>
              <a:spcAft>
                <a:spcPts val="0"/>
              </a:spcAft>
              <a:buClrTx/>
              <a:buSzTx/>
              <a:buFont typeface="Wingdings" panose="05000000000000000000" pitchFamily="2" charset="2"/>
              <a:buChar char="§"/>
              <a:tabLst/>
              <a:defRPr/>
            </a:pPr>
            <a:r>
              <a:rPr lang="en-GB" sz="2400" dirty="0"/>
              <a:t>For example a </a:t>
            </a:r>
            <a:r>
              <a:rPr lang="en-GB" sz="2400" u="sng" dirty="0"/>
              <a:t>collective term </a:t>
            </a:r>
            <a:r>
              <a:rPr lang="en-GB" sz="2400" dirty="0"/>
              <a:t>for "vehicle restraint systems" and "pedestrian restraint systems" is "road restraint systems“…</a:t>
            </a:r>
          </a:p>
          <a:p>
            <a:pPr marL="0" lvl="1" indent="0">
              <a:spcBef>
                <a:spcPts val="1000"/>
              </a:spcBef>
              <a:buFont typeface="Wingdings" panose="05000000000000000000" pitchFamily="2" charset="2"/>
              <a:buNone/>
            </a:pPr>
            <a:r>
              <a:rPr lang="en-GB" sz="2400" dirty="0"/>
              <a:t>Where the subject of the section is an object, such as a brick, all the requirements within the section apply to bricks.  Furthermore, if a brick is presented in the works graphical information, i.e. drawings, and the section is referenced, all the requirements of the section would apply to that brick in the works graphical information.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42</a:t>
            </a:fld>
            <a:endParaRPr lang="en-GB" dirty="0"/>
          </a:p>
        </p:txBody>
      </p:sp>
    </p:spTree>
    <p:extLst>
      <p:ext uri="{BB962C8B-B14F-4D97-AF65-F5344CB8AC3E}">
        <p14:creationId xmlns:p14="http://schemas.microsoft.com/office/powerpoint/2010/main" val="2322559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43</a:t>
            </a:fld>
            <a:endParaRPr lang="en-GB" dirty="0"/>
          </a:p>
        </p:txBody>
      </p:sp>
    </p:spTree>
    <p:extLst>
      <p:ext uri="{BB962C8B-B14F-4D97-AF65-F5344CB8AC3E}">
        <p14:creationId xmlns:p14="http://schemas.microsoft.com/office/powerpoint/2010/main" val="1509132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 pavement to section 3</a:t>
            </a:r>
          </a:p>
        </p:txBody>
      </p:sp>
      <p:sp>
        <p:nvSpPr>
          <p:cNvPr id="4" name="Slide Number Placeholder 3"/>
          <p:cNvSpPr>
            <a:spLocks noGrp="1"/>
          </p:cNvSpPr>
          <p:nvPr>
            <p:ph type="sldNum" sz="quarter" idx="10"/>
          </p:nvPr>
        </p:nvSpPr>
        <p:spPr/>
        <p:txBody>
          <a:bodyPr/>
          <a:lstStyle/>
          <a:p>
            <a:fld id="{2AF53011-F081-43F3-96B5-29298F984C34}" type="slidenum">
              <a:rPr lang="en-GB" smtClean="0"/>
              <a:t>44</a:t>
            </a:fld>
            <a:endParaRPr lang="en-GB" dirty="0"/>
          </a:p>
        </p:txBody>
      </p:sp>
    </p:spTree>
    <p:extLst>
      <p:ext uri="{BB962C8B-B14F-4D97-AF65-F5344CB8AC3E}">
        <p14:creationId xmlns:p14="http://schemas.microsoft.com/office/powerpoint/2010/main" val="2016362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 example used is technically incorrect in that access steps can be any acceptable material not just paving slabs or concrete, the term ‘paving slabs’ could give an inconsistency with other parts of Series 1100 where they are called flags. The use of a technically incorrect example can be distracting. The technology team has recently been looking at access steps. </a:t>
            </a:r>
            <a:endParaRPr lang="en-GB" b="1" dirty="0"/>
          </a:p>
        </p:txBody>
      </p:sp>
      <p:sp>
        <p:nvSpPr>
          <p:cNvPr id="4" name="Slide Number Placeholder 3"/>
          <p:cNvSpPr>
            <a:spLocks noGrp="1"/>
          </p:cNvSpPr>
          <p:nvPr>
            <p:ph type="sldNum" sz="quarter" idx="10"/>
          </p:nvPr>
        </p:nvSpPr>
        <p:spPr/>
        <p:txBody>
          <a:bodyPr/>
          <a:lstStyle/>
          <a:p>
            <a:fld id="{2AF53011-F081-43F3-96B5-29298F984C34}" type="slidenum">
              <a:rPr lang="en-GB" smtClean="0"/>
              <a:t>45</a:t>
            </a:fld>
            <a:endParaRPr lang="en-GB" dirty="0"/>
          </a:p>
        </p:txBody>
      </p:sp>
    </p:spTree>
    <p:extLst>
      <p:ext uri="{BB962C8B-B14F-4D97-AF65-F5344CB8AC3E}">
        <p14:creationId xmlns:p14="http://schemas.microsoft.com/office/powerpoint/2010/main" val="26319610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10"/>
          </p:nvPr>
        </p:nvSpPr>
        <p:spPr/>
        <p:txBody>
          <a:bodyPr/>
          <a:lstStyle/>
          <a:p>
            <a:fld id="{2AF53011-F081-43F3-96B5-29298F984C34}" type="slidenum">
              <a:rPr lang="en-GB" smtClean="0"/>
              <a:t>46</a:t>
            </a:fld>
            <a:endParaRPr lang="en-GB" dirty="0"/>
          </a:p>
        </p:txBody>
      </p:sp>
    </p:spTree>
    <p:extLst>
      <p:ext uri="{BB962C8B-B14F-4D97-AF65-F5344CB8AC3E}">
        <p14:creationId xmlns:p14="http://schemas.microsoft.com/office/powerpoint/2010/main" val="378187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design drawings/BIM model are a key output from the design. They </a:t>
            </a:r>
            <a:r>
              <a:rPr lang="en-GB" sz="1200" dirty="0"/>
              <a:t>detail what materials and products have been specified and where they are to be placed… Coming back to what Becky was saying about </a:t>
            </a:r>
            <a:r>
              <a:rPr lang="en-GB" sz="1200" dirty="0">
                <a:solidFill>
                  <a:schemeClr val="bg1"/>
                </a:solidFill>
              </a:rPr>
              <a:t>enabling future longer term efficiencies, and specifically supporting asset information strategies and future trends, w</a:t>
            </a:r>
            <a:r>
              <a:rPr lang="en-GB" sz="1200" dirty="0"/>
              <a:t>e want to enable direct mapping between the BIM model/drawing and the specification. Let’s see an example…</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47</a:t>
            </a:fld>
            <a:endParaRPr lang="en-GB" dirty="0"/>
          </a:p>
        </p:txBody>
      </p:sp>
    </p:spTree>
    <p:extLst>
      <p:ext uri="{BB962C8B-B14F-4D97-AF65-F5344CB8AC3E}">
        <p14:creationId xmlns:p14="http://schemas.microsoft.com/office/powerpoint/2010/main" val="2460132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you can see an example of how current content is provided. In this case, safety barriers and terminals are provided within the same section, which makes it difficult to have a one to one link between the drawings / BIM models and the relevant requirements. We want to avoid these situations. </a:t>
            </a:r>
          </a:p>
        </p:txBody>
      </p:sp>
      <p:sp>
        <p:nvSpPr>
          <p:cNvPr id="4" name="Slide Number Placeholder 3"/>
          <p:cNvSpPr>
            <a:spLocks noGrp="1"/>
          </p:cNvSpPr>
          <p:nvPr>
            <p:ph type="sldNum" sz="quarter" idx="10"/>
          </p:nvPr>
        </p:nvSpPr>
        <p:spPr/>
        <p:txBody>
          <a:bodyPr/>
          <a:lstStyle/>
          <a:p>
            <a:fld id="{2AF53011-F081-43F3-96B5-29298F984C34}" type="slidenum">
              <a:rPr lang="en-GB" smtClean="0"/>
              <a:t>48</a:t>
            </a:fld>
            <a:endParaRPr lang="en-GB" dirty="0"/>
          </a:p>
        </p:txBody>
      </p:sp>
    </p:spTree>
    <p:extLst>
      <p:ext uri="{BB962C8B-B14F-4D97-AF65-F5344CB8AC3E}">
        <p14:creationId xmlns:p14="http://schemas.microsoft.com/office/powerpoint/2010/main" val="16661097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you need to do is to align titles with objects and materials which are likely to be shown and referred to on a drawing/BIM model as in this example.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49</a:t>
            </a:fld>
            <a:endParaRPr lang="en-GB" dirty="0"/>
          </a:p>
        </p:txBody>
      </p:sp>
    </p:spTree>
    <p:extLst>
      <p:ext uri="{BB962C8B-B14F-4D97-AF65-F5344CB8AC3E}">
        <p14:creationId xmlns:p14="http://schemas.microsoft.com/office/powerpoint/2010/main" val="32031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DMRB review is widely considered a huge success for Highways England. Many of you here today have been involved in the work – and we really want to thank you for your contribution. We naturally want to build upon the success of the programme and take that onto the MCHW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work is part of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a:t>
            </a:fld>
            <a:endParaRPr lang="en-GB" dirty="0"/>
          </a:p>
        </p:txBody>
      </p:sp>
    </p:spTree>
    <p:extLst>
      <p:ext uri="{BB962C8B-B14F-4D97-AF65-F5344CB8AC3E}">
        <p14:creationId xmlns:p14="http://schemas.microsoft.com/office/powerpoint/2010/main" val="8401560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a practical point of view, when reviewing the sections in your documents you have to go step by step down in terms of level of detail, from systems to specific products and materials.  All you need to think about at this stage is what the bottom level is.  In this way, you will produce a list of all of materials and objects that are needed to be constructor requirements and ultimately in the BIM model.</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50</a:t>
            </a:fld>
            <a:endParaRPr lang="en-GB" dirty="0"/>
          </a:p>
        </p:txBody>
      </p:sp>
    </p:spTree>
    <p:extLst>
      <p:ext uri="{BB962C8B-B14F-4D97-AF65-F5344CB8AC3E}">
        <p14:creationId xmlns:p14="http://schemas.microsoft.com/office/powerpoint/2010/main" val="3835143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51</a:t>
            </a:fld>
            <a:endParaRPr lang="en-GB" dirty="0"/>
          </a:p>
        </p:txBody>
      </p:sp>
    </p:spTree>
    <p:extLst>
      <p:ext uri="{BB962C8B-B14F-4D97-AF65-F5344CB8AC3E}">
        <p14:creationId xmlns:p14="http://schemas.microsoft.com/office/powerpoint/2010/main" val="34898249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GB" sz="2800" dirty="0"/>
              <a:t>Requirements shall be organised such that it shall be possible to make a distinction between: product requirements and installation (workmanship) requirements, possibly within separate sections or under different sub-headings.   </a:t>
            </a:r>
            <a:r>
              <a:rPr lang="en-GB" dirty="0"/>
              <a:t>With a few exceptions, product legislation, product standards, product certification and acceptance </a:t>
            </a:r>
            <a:r>
              <a:rPr lang="en-GB" u="sng" dirty="0"/>
              <a:t>do not apply </a:t>
            </a:r>
            <a:r>
              <a:rPr lang="en-GB" dirty="0"/>
              <a:t>to the installed product, only to the product as it arrives on site.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GB" sz="1200" dirty="0"/>
              <a:t>Making a clear distinction between installation (workmanship) and product requirements also allows a clear specification of verification requirements, which is our next principle.</a:t>
            </a:r>
          </a:p>
          <a:p>
            <a:pPr>
              <a:spcBef>
                <a:spcPts val="0"/>
              </a:spcBef>
              <a:spcAft>
                <a:spcPts val="1800"/>
              </a:spcAft>
            </a:pPr>
            <a:endParaRPr lang="en-GB"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52</a:t>
            </a:fld>
            <a:endParaRPr lang="en-GB" dirty="0"/>
          </a:p>
        </p:txBody>
      </p:sp>
    </p:spTree>
    <p:extLst>
      <p:ext uri="{BB962C8B-B14F-4D97-AF65-F5344CB8AC3E}">
        <p14:creationId xmlns:p14="http://schemas.microsoft.com/office/powerpoint/2010/main" val="22430950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2AF53011-F081-43F3-96B5-29298F984C34}" type="slidenum">
              <a:rPr lang="en-GB" smtClean="0"/>
              <a:t>53</a:t>
            </a:fld>
            <a:endParaRPr lang="en-GB" dirty="0"/>
          </a:p>
        </p:txBody>
      </p:sp>
    </p:spTree>
    <p:extLst>
      <p:ext uri="{BB962C8B-B14F-4D97-AF65-F5344CB8AC3E}">
        <p14:creationId xmlns:p14="http://schemas.microsoft.com/office/powerpoint/2010/main" val="32318060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Verification requirements are those related to the assessment of whether other requirements have been fulfilled.  Examples of verification requirements include requirements to conduct testing or inspection…  Verification requirements shall be organised so that it is possible to distinguish between acceptance criteria for products coming to site (at the gate) and contract compliance verification... This allows distinction between applying acceptance criteria to products, which would be governed and constrained by legislation and the status of product standards, and verification that the works have been completed/installed correctly which can be requested by the Overseeing Organisation for all works.  There may be some changes here with Brexit, this will be covered in the training for authoring as needed…   From a practical point of view, </a:t>
            </a:r>
            <a:r>
              <a:rPr lang="en-GB" sz="1200" dirty="0"/>
              <a:t>verification requirements related to a single method of verification shall be grouped under a section heading or a sub-section heading. Where verification requirements are to be referenced from other sections, they shall be grouped under their own section title. </a:t>
            </a:r>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54</a:t>
            </a:fld>
            <a:endParaRPr lang="en-GB" dirty="0"/>
          </a:p>
        </p:txBody>
      </p:sp>
    </p:spTree>
    <p:extLst>
      <p:ext uri="{BB962C8B-B14F-4D97-AF65-F5344CB8AC3E}">
        <p14:creationId xmlns:p14="http://schemas.microsoft.com/office/powerpoint/2010/main" val="1708365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fifth principle is that </a:t>
            </a:r>
            <a:r>
              <a:rPr lang="en-GB" sz="1200" dirty="0"/>
              <a:t>sections shall be organised such that </a:t>
            </a:r>
            <a:r>
              <a:rPr lang="en-GB" sz="1200" b="1" dirty="0"/>
              <a:t>documentation requirements </a:t>
            </a:r>
            <a:r>
              <a:rPr lang="en-GB" sz="1200" dirty="0"/>
              <a:t>can be easily identified</a:t>
            </a:r>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55</a:t>
            </a:fld>
            <a:endParaRPr lang="en-GB" dirty="0"/>
          </a:p>
        </p:txBody>
      </p:sp>
    </p:spTree>
    <p:extLst>
      <p:ext uri="{BB962C8B-B14F-4D97-AF65-F5344CB8AC3E}">
        <p14:creationId xmlns:p14="http://schemas.microsoft.com/office/powerpoint/2010/main" val="1100964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 documentation requirement is one related to the submission of documentation to the Overseeing Organisation.</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56</a:t>
            </a:fld>
            <a:endParaRPr lang="en-GB" dirty="0"/>
          </a:p>
        </p:txBody>
      </p:sp>
    </p:spTree>
    <p:extLst>
      <p:ext uri="{BB962C8B-B14F-4D97-AF65-F5344CB8AC3E}">
        <p14:creationId xmlns:p14="http://schemas.microsoft.com/office/powerpoint/2010/main" val="4239343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high-level principle is about requirements on materials or physical objects which already exist in the site </a:t>
            </a:r>
            <a:r>
              <a:rPr lang="en-GB" sz="1200" dirty="0"/>
              <a:t>prior to the works starting. We want such requirements to be identified in future MCHW documents.</a:t>
            </a:r>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57</a:t>
            </a:fld>
            <a:endParaRPr lang="en-GB" dirty="0"/>
          </a:p>
        </p:txBody>
      </p:sp>
    </p:spTree>
    <p:extLst>
      <p:ext uri="{BB962C8B-B14F-4D97-AF65-F5344CB8AC3E}">
        <p14:creationId xmlns:p14="http://schemas.microsoft.com/office/powerpoint/2010/main" val="28413389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1800"/>
              </a:spcAft>
            </a:pPr>
            <a:r>
              <a:rPr lang="en-GB" dirty="0"/>
              <a:t>Requirements which only apply to materials or physical objects which already exist in the site prior to the works starting shall not be contained in the same section as those which apply to new materials or physical objects… The use of the word "existing" should be used in section titles to identify materials or physical objects which already exist in the site… Please contact TAGG for guidance on when the distinction between new and existing materials or physical objects is relevant and how it can be presented.  The distinction between new and existing materials or physical objects cannot be easily identified in all cases, for example when dealing with earthworks or transition between existing and new objects.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58</a:t>
            </a:fld>
            <a:endParaRPr lang="en-GB" dirty="0"/>
          </a:p>
        </p:txBody>
      </p:sp>
    </p:spTree>
    <p:extLst>
      <p:ext uri="{BB962C8B-B14F-4D97-AF65-F5344CB8AC3E}">
        <p14:creationId xmlns:p14="http://schemas.microsoft.com/office/powerpoint/2010/main" val="2161295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200"/>
              </a:spcAft>
              <a:buFont typeface="+mj-lt"/>
              <a:buNone/>
            </a:pPr>
            <a:r>
              <a:rPr lang="en-GB" dirty="0">
                <a:solidFill>
                  <a:schemeClr val="tx1"/>
                </a:solidFill>
              </a:rPr>
              <a:t>We have seen the new </a:t>
            </a:r>
            <a:r>
              <a:rPr lang="en-GB" sz="1200" dirty="0">
                <a:solidFill>
                  <a:schemeClr val="tx1"/>
                </a:solidFill>
              </a:rPr>
              <a:t>Content, structure and presentation of the MCHW, the impact of changes to the MCHW on the DMRB, and the rules to restructure sections. T</a:t>
            </a:r>
            <a:r>
              <a:rPr lang="en-GB" dirty="0">
                <a:solidFill>
                  <a:schemeClr val="tx1"/>
                </a:solidFill>
              </a:rPr>
              <a:t>he fourth area that is important for you to understand is about changes to drawings in Volume 3, which may be needed to implement the specification requirements.  </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59</a:t>
            </a:fld>
            <a:endParaRPr lang="en-GB" dirty="0"/>
          </a:p>
        </p:txBody>
      </p:sp>
    </p:spTree>
    <p:extLst>
      <p:ext uri="{BB962C8B-B14F-4D97-AF65-F5344CB8AC3E}">
        <p14:creationId xmlns:p14="http://schemas.microsoft.com/office/powerpoint/2010/main" val="244035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In addition to that, there are other key drivers for change. </a:t>
            </a:r>
          </a:p>
          <a:p>
            <a:pPr marL="171450" indent="-171450">
              <a:buFontTx/>
              <a:buChar char="-"/>
            </a:pPr>
            <a:r>
              <a:rPr lang="en-GB" dirty="0"/>
              <a:t>The age and format varies across the suite of the documents, we want consistency to help usability and we want our construction requirements to be up to date where they are not. </a:t>
            </a:r>
          </a:p>
          <a:p>
            <a:pPr marL="171450" indent="-171450">
              <a:buFontTx/>
              <a:buChar char="-"/>
            </a:pPr>
            <a:r>
              <a:rPr lang="en-GB" dirty="0"/>
              <a:t>We want to make the content easier to maintain and keep up to date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We want to clarify the </a:t>
            </a:r>
            <a:r>
              <a:rPr lang="en-GB" sz="1200" dirty="0"/>
              <a:t>distinction between construction and design requirements. </a:t>
            </a:r>
            <a:r>
              <a:rPr lang="en-GB" dirty="0"/>
              <a:t>The MCHW currently contains both construction and design requirements, particularly in Volume 2, and we want design requirements to be in the DMRB.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We need to better align our construction requirements with our new design requirements as a result of the DMRB refresh.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We want to enable </a:t>
            </a:r>
            <a:r>
              <a:rPr lang="en-GB" sz="1200" b="0" dirty="0">
                <a:solidFill>
                  <a:srgbClr val="FF0000"/>
                </a:solidFill>
                <a:highlight>
                  <a:srgbClr val="FFFF00"/>
                </a:highlight>
              </a:rPr>
              <a:t>flexibility of contracting, considering that o</a:t>
            </a:r>
            <a:r>
              <a:rPr lang="en-GB" sz="1200" dirty="0">
                <a:highlight>
                  <a:srgbClr val="FFFF00"/>
                </a:highlight>
              </a:rPr>
              <a:t>ur contracts and our relationship with our supply chain are continuing to evolve, The </a:t>
            </a:r>
            <a:r>
              <a:rPr lang="en-GB" dirty="0"/>
              <a:t>use of ICE’s Engineering and Construction Contract has been largely replaced by the NEC. There are many different contract types and we need to make sure our construction requirements work with them. </a:t>
            </a:r>
            <a:endParaRPr lang="en-GB" sz="1200" b="1" dirty="0">
              <a:solidFill>
                <a:srgbClr val="FF0000"/>
              </a:solidFill>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highlight>
                  <a:srgbClr val="FFFF00"/>
                </a:highlight>
              </a:rPr>
              <a:t>We also want the future MCHW to be digital ready. The current MCHW is designed to be paper based and to work with paper-based drawings. We need to make it work better with BIM. There is also a huge opportunity to support </a:t>
            </a:r>
            <a:r>
              <a:rPr lang="en-GB" sz="1200" dirty="0">
                <a:highlight>
                  <a:srgbClr val="FFFF00"/>
                </a:highlight>
              </a:rPr>
              <a:t>our vision for digital roads as part of the MCHW update. </a:t>
            </a:r>
            <a:endParaRPr lang="en-GB" dirty="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There are w</a:t>
            </a:r>
            <a:r>
              <a:rPr lang="en-GB" sz="1200" dirty="0"/>
              <a:t>ider changes in design and construction methods affecting how construction works are specified. M</a:t>
            </a:r>
            <a:r>
              <a:rPr lang="en-GB" dirty="0"/>
              <a:t>ore automation, more off-site and more intelligence based construction methods.  We want a future MCHW that does not inhibit this to happen. </a:t>
            </a:r>
          </a:p>
        </p:txBody>
      </p:sp>
      <p:sp>
        <p:nvSpPr>
          <p:cNvPr id="4" name="Slide Number Placeholder 3"/>
          <p:cNvSpPr>
            <a:spLocks noGrp="1"/>
          </p:cNvSpPr>
          <p:nvPr>
            <p:ph type="sldNum" sz="quarter" idx="10"/>
          </p:nvPr>
        </p:nvSpPr>
        <p:spPr/>
        <p:txBody>
          <a:bodyPr/>
          <a:lstStyle/>
          <a:p>
            <a:fld id="{2AF53011-F081-43F3-96B5-29298F984C34}" type="slidenum">
              <a:rPr lang="en-GB" smtClean="0"/>
              <a:t>6</a:t>
            </a:fld>
            <a:endParaRPr lang="en-GB" dirty="0"/>
          </a:p>
        </p:txBody>
      </p:sp>
    </p:spTree>
    <p:extLst>
      <p:ext uri="{BB962C8B-B14F-4D97-AF65-F5344CB8AC3E}">
        <p14:creationId xmlns:p14="http://schemas.microsoft.com/office/powerpoint/2010/main" val="29591036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work on going to define the future directions of Volume 3 Highways construction details… There are 4 options for the content of volume 3: </a:t>
            </a:r>
            <a:r>
              <a:rPr lang="en-GB" sz="1200" dirty="0"/>
              <a:t>technical drawings will be updated and moved to the DMRB; technical drawings will be updated and moved to the construction row in the DMRB matrix, which will cover SHW documents; technical drawings will be updated and retained in a separate set; technical drawings will be removed and not replace.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60</a:t>
            </a:fld>
            <a:endParaRPr lang="en-GB" dirty="0"/>
          </a:p>
        </p:txBody>
      </p:sp>
    </p:spTree>
    <p:extLst>
      <p:ext uri="{BB962C8B-B14F-4D97-AF65-F5344CB8AC3E}">
        <p14:creationId xmlns:p14="http://schemas.microsoft.com/office/powerpoint/2010/main" val="3710037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Independently of the option, we would like you to identify the status of each Volume 3 drawing within your discipline at DDP stage considering the following aspects: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61</a:t>
            </a:fld>
            <a:endParaRPr lang="en-GB" dirty="0"/>
          </a:p>
        </p:txBody>
      </p:sp>
    </p:spTree>
    <p:extLst>
      <p:ext uri="{BB962C8B-B14F-4D97-AF65-F5344CB8AC3E}">
        <p14:creationId xmlns:p14="http://schemas.microsoft.com/office/powerpoint/2010/main" val="30059656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would also like you to identify relevant location of drawings, considering the following: (…)</a:t>
            </a:r>
          </a:p>
        </p:txBody>
      </p:sp>
      <p:sp>
        <p:nvSpPr>
          <p:cNvPr id="4" name="Slide Number Placeholder 3"/>
          <p:cNvSpPr>
            <a:spLocks noGrp="1"/>
          </p:cNvSpPr>
          <p:nvPr>
            <p:ph type="sldNum" sz="quarter" idx="10"/>
          </p:nvPr>
        </p:nvSpPr>
        <p:spPr/>
        <p:txBody>
          <a:bodyPr/>
          <a:lstStyle/>
          <a:p>
            <a:fld id="{2AF53011-F081-43F3-96B5-29298F984C34}" type="slidenum">
              <a:rPr lang="en-GB" smtClean="0"/>
              <a:t>62</a:t>
            </a:fld>
            <a:endParaRPr lang="en-GB" dirty="0"/>
          </a:p>
        </p:txBody>
      </p:sp>
    </p:spTree>
    <p:extLst>
      <p:ext uri="{BB962C8B-B14F-4D97-AF65-F5344CB8AC3E}">
        <p14:creationId xmlns:p14="http://schemas.microsoft.com/office/powerpoint/2010/main" val="4255068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item in this sessions is about </a:t>
            </a:r>
            <a:r>
              <a:rPr lang="en-GB" sz="1200" dirty="0">
                <a:solidFill>
                  <a:schemeClr val="tx1"/>
                </a:solidFill>
              </a:rPr>
              <a:t>national variations that have to be identified at DDP stage. </a:t>
            </a:r>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63</a:t>
            </a:fld>
            <a:endParaRPr lang="en-GB" dirty="0"/>
          </a:p>
        </p:txBody>
      </p:sp>
    </p:spTree>
    <p:extLst>
      <p:ext uri="{BB962C8B-B14F-4D97-AF65-F5344CB8AC3E}">
        <p14:creationId xmlns:p14="http://schemas.microsoft.com/office/powerpoint/2010/main" val="2260145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3C7FC6-2EB7-DC4F-9390-156888BAA8A2}" type="slidenum">
              <a:rPr lang="en-CA" smtClean="0"/>
              <a:pPr/>
              <a:t>67</a:t>
            </a:fld>
            <a:endParaRPr lang="en-CA" dirty="0"/>
          </a:p>
        </p:txBody>
      </p:sp>
    </p:spTree>
    <p:extLst>
      <p:ext uri="{BB962C8B-B14F-4D97-AF65-F5344CB8AC3E}">
        <p14:creationId xmlns:p14="http://schemas.microsoft.com/office/powerpoint/2010/main" val="882694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270" indent="-255270">
              <a:spcBef>
                <a:spcPts val="0"/>
              </a:spcBef>
              <a:spcAft>
                <a:spcPts val="1200"/>
              </a:spcAft>
              <a:buFont typeface="Arial" panose="020B0604020202020204" pitchFamily="34" charset="0"/>
              <a:buChar char="•"/>
            </a:pPr>
            <a:r>
              <a:rPr lang="en-GB" dirty="0"/>
              <a:t>At this stage, you have to identify current national variations and check those that are needed (e.g. for different legislative rules requirements) and those that could be removed.</a:t>
            </a:r>
          </a:p>
          <a:p>
            <a:pPr marL="255270" indent="-255270">
              <a:spcBef>
                <a:spcPts val="0"/>
              </a:spcBef>
              <a:spcAft>
                <a:spcPts val="1200"/>
              </a:spcAft>
              <a:buFont typeface="Arial" panose="020B0604020202020204" pitchFamily="34" charset="0"/>
              <a:buChar char="•"/>
            </a:pPr>
            <a:r>
              <a:rPr lang="en-GB" b="0" dirty="0"/>
              <a:t>Please start discussing with our counterparts in the Devolved Administrations now and agree whether national variations can be removed or should be retained.</a:t>
            </a:r>
          </a:p>
          <a:p>
            <a:pPr marL="255270" marR="0" lvl="0" indent="-25527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dirty="0"/>
              <a:t>In the future MCHW, national variations will be called “Nationally Determined Requirements” (NDR) or “Nationally Determined Sections” (NDS). This depends on whether there is limited, small variation (which can be presented at requirement level) or significant variation (which will require an entire section to be presented). How the NDRs/NDSs will be presented in the published version is under discussion and will communicated in due course. This however will not affect the drafting rules that will be presented in March next year.  </a:t>
            </a:r>
          </a:p>
          <a:p>
            <a:pPr marL="255270" indent="-255270">
              <a:spcBef>
                <a:spcPts val="0"/>
              </a:spcBef>
              <a:spcAft>
                <a:spcPts val="1200"/>
              </a:spcAft>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68</a:t>
            </a:fld>
            <a:endParaRPr lang="en-GB" dirty="0"/>
          </a:p>
        </p:txBody>
      </p:sp>
    </p:spTree>
    <p:extLst>
      <p:ext uri="{BB962C8B-B14F-4D97-AF65-F5344CB8AC3E}">
        <p14:creationId xmlns:p14="http://schemas.microsoft.com/office/powerpoint/2010/main" val="28371376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this training session, let me provide some closing remarks. </a:t>
            </a:r>
          </a:p>
        </p:txBody>
      </p:sp>
      <p:sp>
        <p:nvSpPr>
          <p:cNvPr id="4" name="Slide Number Placeholder 3"/>
          <p:cNvSpPr>
            <a:spLocks noGrp="1"/>
          </p:cNvSpPr>
          <p:nvPr>
            <p:ph type="sldNum" sz="quarter" idx="5"/>
          </p:nvPr>
        </p:nvSpPr>
        <p:spPr/>
        <p:txBody>
          <a:bodyPr/>
          <a:lstStyle/>
          <a:p>
            <a:fld id="{9944B73D-144E-4479-B300-F3AE3BB680C9}" type="slidenum">
              <a:rPr lang="en-GB" smtClean="0"/>
              <a:t>69</a:t>
            </a:fld>
            <a:endParaRPr lang="en-GB" dirty="0"/>
          </a:p>
        </p:txBody>
      </p:sp>
    </p:spTree>
    <p:extLst>
      <p:ext uri="{BB962C8B-B14F-4D97-AF65-F5344CB8AC3E}">
        <p14:creationId xmlns:p14="http://schemas.microsoft.com/office/powerpoint/2010/main" val="6940446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00"/>
              </a:spcAft>
            </a:pPr>
            <a:r>
              <a:rPr lang="en-GB" sz="1200" dirty="0"/>
              <a:t>Our vision for the future MCHW is to provide clear and unambiguous requirements and instructions, compatible with modern contract forms and future construction practices. Becky presented vision, the specific recommendations which will guide the future MCHW, and the practical implications. </a:t>
            </a:r>
          </a:p>
          <a:p>
            <a:pPr>
              <a:spcBef>
                <a:spcPts val="0"/>
              </a:spcBef>
              <a:spcAft>
                <a:spcPts val="1800"/>
              </a:spcAft>
            </a:pPr>
            <a:endParaRPr lang="en-GB" sz="1200" dirty="0"/>
          </a:p>
          <a:p>
            <a:pPr marL="0" marR="0" lvl="0" indent="0" algn="l" defTabSz="914400" rtl="0" eaLnBrk="1" fontAlgn="auto" latinLnBrk="0" hangingPunct="1">
              <a:lnSpc>
                <a:spcPct val="100000"/>
              </a:lnSpc>
              <a:spcBef>
                <a:spcPts val="0"/>
              </a:spcBef>
              <a:spcAft>
                <a:spcPts val="1800"/>
              </a:spcAft>
              <a:buClrTx/>
              <a:buSzTx/>
              <a:buFontTx/>
              <a:buNone/>
              <a:tabLst/>
              <a:defRPr/>
            </a:pPr>
            <a:r>
              <a:rPr lang="en-GB" sz="1200" dirty="0"/>
              <a:t>There will be a new content, structure and presentation of the MCHW… I showed you the 7 documents and how their content will be redrafted into Introductory documents, SHW documents, </a:t>
            </a:r>
            <a:r>
              <a:rPr lang="en-GB" dirty="0">
                <a:solidFill>
                  <a:srgbClr val="FF0000"/>
                </a:solidFill>
                <a:sym typeface="Wingdings" panose="05000000000000000000" pitchFamily="2" charset="2"/>
              </a:rPr>
              <a:t>Instructions for Specifier (</a:t>
            </a:r>
            <a:r>
              <a:rPr lang="en-GB" dirty="0" err="1">
                <a:solidFill>
                  <a:srgbClr val="FF0000"/>
                </a:solidFill>
                <a:sym typeface="Wingdings" panose="05000000000000000000" pitchFamily="2" charset="2"/>
              </a:rPr>
              <a:t>IfS</a:t>
            </a:r>
            <a:r>
              <a:rPr lang="en-GB" dirty="0">
                <a:solidFill>
                  <a:srgbClr val="FF0000"/>
                </a:solidFill>
                <a:sym typeface="Wingdings" panose="05000000000000000000" pitchFamily="2" charset="2"/>
              </a:rPr>
              <a:t>) documents, drawings and bill of quantities. SHW and </a:t>
            </a:r>
            <a:r>
              <a:rPr lang="en-GB" dirty="0" err="1">
                <a:solidFill>
                  <a:srgbClr val="FF0000"/>
                </a:solidFill>
                <a:sym typeface="Wingdings" panose="05000000000000000000" pitchFamily="2" charset="2"/>
              </a:rPr>
              <a:t>IfS</a:t>
            </a:r>
            <a:r>
              <a:rPr lang="en-GB" dirty="0">
                <a:solidFill>
                  <a:srgbClr val="FF0000"/>
                </a:solidFill>
                <a:sym typeface="Wingdings" panose="05000000000000000000" pitchFamily="2" charset="2"/>
              </a:rPr>
              <a:t> will be located in the DMRB matrix, the location of the other content will be confirmed soon... I also showed the presentation of SHW requirements, shorter and clearer. Similarly for the </a:t>
            </a:r>
            <a:r>
              <a:rPr lang="en-GB" dirty="0" err="1">
                <a:solidFill>
                  <a:srgbClr val="FF0000"/>
                </a:solidFill>
                <a:sym typeface="Wingdings" panose="05000000000000000000" pitchFamily="2" charset="2"/>
              </a:rPr>
              <a:t>IfS</a:t>
            </a:r>
            <a:r>
              <a:rPr lang="en-GB" dirty="0">
                <a:solidFill>
                  <a:srgbClr val="FF0000"/>
                </a:solidFill>
                <a:sym typeface="Wingdings" panose="05000000000000000000" pitchFamily="2" charset="2"/>
              </a:rPr>
              <a:t>, which will be authored and presented in line with SHW requirements for ease of use… </a:t>
            </a:r>
          </a:p>
          <a:p>
            <a:pPr marL="0" marR="0" lvl="0" indent="0" algn="l" defTabSz="914400" rtl="0" eaLnBrk="1" fontAlgn="auto" latinLnBrk="0" hangingPunct="1">
              <a:lnSpc>
                <a:spcPct val="100000"/>
              </a:lnSpc>
              <a:spcBef>
                <a:spcPts val="0"/>
              </a:spcBef>
              <a:spcAft>
                <a:spcPts val="1800"/>
              </a:spcAft>
              <a:buClrTx/>
              <a:buSzTx/>
              <a:buFontTx/>
              <a:buNone/>
              <a:tabLst/>
              <a:defRPr/>
            </a:pPr>
            <a:r>
              <a:rPr lang="en-GB" sz="1200" dirty="0"/>
              <a:t>You have to undertake a preliminary screening of the document and identify content related to design activity/decision, which in turn has to move from the </a:t>
            </a:r>
            <a:r>
              <a:rPr lang="en-GB" sz="1200" dirty="0" err="1"/>
              <a:t>NfG</a:t>
            </a:r>
            <a:r>
              <a:rPr lang="en-GB" sz="1200" dirty="0"/>
              <a:t> (and in limited cases from the SHW) to the DMRB.  I explained what we mean with design activity/decision and I presented a practical example which showed the challenges in current </a:t>
            </a:r>
            <a:r>
              <a:rPr lang="en-GB" sz="1200" dirty="0" err="1"/>
              <a:t>NfG</a:t>
            </a:r>
            <a:r>
              <a:rPr lang="en-GB" sz="1200" dirty="0">
                <a:solidFill>
                  <a:schemeClr val="tx1"/>
                </a:solidFill>
              </a:rPr>
              <a:t>.  </a:t>
            </a:r>
            <a:r>
              <a:rPr lang="en-GB" dirty="0">
                <a:solidFill>
                  <a:srgbClr val="FF0000"/>
                </a:solidFill>
              </a:rPr>
              <a:t>You have to check whether you have an existing DMRB document covering the design information contained in the MCHW, or whether new documents may need to be created.  This preliminary assessment at DDP stage will be refined during the drafting stage...</a:t>
            </a:r>
          </a:p>
          <a:p>
            <a:r>
              <a:rPr lang="en-GB" sz="1200" dirty="0"/>
              <a:t>Forth, you need to understand the high-level principles underpinning the structure of new documents and how sections will need to be updated.  </a:t>
            </a:r>
            <a:r>
              <a:rPr lang="en-GB" dirty="0">
                <a:solidFill>
                  <a:srgbClr val="FF0000"/>
                </a:solidFill>
              </a:rPr>
              <a:t>I talked to you about the 6 high-level principles to restructure the SHW sections…</a:t>
            </a:r>
          </a:p>
          <a:p>
            <a:r>
              <a:rPr lang="en-GB" sz="1200" dirty="0"/>
              <a:t>You have to undertake a preliminary screening of Volume 3 drawings and check their status and relevant location…</a:t>
            </a:r>
          </a:p>
          <a:p>
            <a:r>
              <a:rPr lang="en-GB" sz="1200" dirty="0">
                <a:solidFill>
                  <a:srgbClr val="FF0000"/>
                </a:solidFill>
              </a:rPr>
              <a:t>Finally, y</a:t>
            </a:r>
            <a:r>
              <a:rPr lang="en-GB" sz="1200" dirty="0"/>
              <a:t>ou have to identify national variations and start engagement with the other Overseeing Organisations. </a:t>
            </a:r>
            <a:endParaRPr lang="en-GB" dirty="0">
              <a:solidFill>
                <a:srgbClr val="FF0000"/>
              </a:solidFill>
            </a:endParaRPr>
          </a:p>
          <a:p>
            <a:endParaRPr lang="en-GB" dirty="0">
              <a:solidFill>
                <a:srgbClr val="FF0000"/>
              </a:solidFill>
            </a:endParaRPr>
          </a:p>
        </p:txBody>
      </p:sp>
      <p:sp>
        <p:nvSpPr>
          <p:cNvPr id="4" name="Slide Number Placeholder 3"/>
          <p:cNvSpPr>
            <a:spLocks noGrp="1"/>
          </p:cNvSpPr>
          <p:nvPr>
            <p:ph type="sldNum" sz="quarter" idx="10"/>
          </p:nvPr>
        </p:nvSpPr>
        <p:spPr/>
        <p:txBody>
          <a:bodyPr/>
          <a:lstStyle/>
          <a:p>
            <a:fld id="{9944B73D-144E-4479-B300-F3AE3BB680C9}" type="slidenum">
              <a:rPr lang="en-GB" smtClean="0"/>
              <a:t>70</a:t>
            </a:fld>
            <a:endParaRPr lang="en-GB"/>
          </a:p>
        </p:txBody>
      </p:sp>
    </p:spTree>
    <p:extLst>
      <p:ext uri="{BB962C8B-B14F-4D97-AF65-F5344CB8AC3E}">
        <p14:creationId xmlns:p14="http://schemas.microsoft.com/office/powerpoint/2010/main" val="35006505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dirty="0"/>
              <a:t>Understanding these aspects is essential to understand the DDP content and how to populate it, specifically sections 4 to 8 which I introduced at the start of this presentation.</a:t>
            </a:r>
          </a:p>
        </p:txBody>
      </p:sp>
      <p:sp>
        <p:nvSpPr>
          <p:cNvPr id="4" name="Slide Number Placeholder 3"/>
          <p:cNvSpPr>
            <a:spLocks noGrp="1"/>
          </p:cNvSpPr>
          <p:nvPr>
            <p:ph type="sldNum" sz="quarter" idx="5"/>
          </p:nvPr>
        </p:nvSpPr>
        <p:spPr/>
        <p:txBody>
          <a:bodyPr/>
          <a:lstStyle/>
          <a:p>
            <a:fld id="{9944B73D-144E-4479-B300-F3AE3BB680C9}" type="slidenum">
              <a:rPr lang="en-GB" smtClean="0"/>
              <a:t>71</a:t>
            </a:fld>
            <a:endParaRPr lang="en-GB" dirty="0"/>
          </a:p>
        </p:txBody>
      </p:sp>
    </p:spTree>
    <p:extLst>
      <p:ext uri="{BB962C8B-B14F-4D97-AF65-F5344CB8AC3E}">
        <p14:creationId xmlns:p14="http://schemas.microsoft.com/office/powerpoint/2010/main" val="23407875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terms of support provided, we will share …</a:t>
            </a:r>
            <a:endParaRPr lang="en-GB" sz="1200" dirty="0"/>
          </a:p>
          <a:p>
            <a:r>
              <a:rPr lang="en-GB" dirty="0"/>
              <a:t>Please send any comments on DDP to PM Gareth Smith. For those of you who do not know </a:t>
            </a:r>
            <a:r>
              <a:rPr lang="en-GB" dirty="0" err="1"/>
              <a:t>Garteth</a:t>
            </a:r>
            <a:r>
              <a:rPr lang="en-GB" dirty="0"/>
              <a:t>, he is a new member of the Technical Assurance and Governance Group and will be leading on this task as PM for the MCHW work. When the drafting process will start, you will also be supported by Kate Albon and Simon Hartshorne as content specialists. </a:t>
            </a:r>
          </a:p>
          <a:p>
            <a:r>
              <a:rPr lang="en-GB" dirty="0"/>
              <a:t>For any Jira queries, please contact Beck Axtell, who is the SFP manager for both DMRB and MCHW documents. Please note that the governance process is going to change, but this will not affect your work on the DDP, I just wanted to give you </a:t>
            </a:r>
            <a:r>
              <a:rPr lang="en-GB" dirty="0">
                <a:effectLst/>
              </a:rPr>
              <a:t>a preliminary notice</a:t>
            </a:r>
            <a:r>
              <a:rPr lang="en-GB" dirty="0"/>
              <a:t>. The new streamlined governance process will be presented into a separate training and announced by specific comms.  </a:t>
            </a:r>
          </a:p>
        </p:txBody>
      </p:sp>
      <p:sp>
        <p:nvSpPr>
          <p:cNvPr id="4" name="Slide Number Placeholder 3"/>
          <p:cNvSpPr>
            <a:spLocks noGrp="1"/>
          </p:cNvSpPr>
          <p:nvPr>
            <p:ph type="sldNum" sz="quarter" idx="10"/>
          </p:nvPr>
        </p:nvSpPr>
        <p:spPr/>
        <p:txBody>
          <a:bodyPr/>
          <a:lstStyle/>
          <a:p>
            <a:fld id="{9944B73D-144E-4479-B300-F3AE3BB680C9}" type="slidenum">
              <a:rPr lang="en-GB" smtClean="0"/>
              <a:t>72</a:t>
            </a:fld>
            <a:endParaRPr lang="en-GB"/>
          </a:p>
        </p:txBody>
      </p:sp>
    </p:spTree>
    <p:extLst>
      <p:ext uri="{BB962C8B-B14F-4D97-AF65-F5344CB8AC3E}">
        <p14:creationId xmlns:p14="http://schemas.microsoft.com/office/powerpoint/2010/main" val="283990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2018 we also conducted a wide consultation with stakeholders across the entire UK construction industry. We collected 106 responses from 67 organisations including contractors, design organisations, product manufactures, other transport organisations, software developers. As a result of that we developed one high level recommendation presented on the next slide…</a:t>
            </a:r>
          </a:p>
        </p:txBody>
      </p:sp>
      <p:sp>
        <p:nvSpPr>
          <p:cNvPr id="4" name="Slide Number Placeholder 3"/>
          <p:cNvSpPr>
            <a:spLocks noGrp="1"/>
          </p:cNvSpPr>
          <p:nvPr>
            <p:ph type="sldNum" sz="quarter" idx="10"/>
          </p:nvPr>
        </p:nvSpPr>
        <p:spPr/>
        <p:txBody>
          <a:bodyPr/>
          <a:lstStyle/>
          <a:p>
            <a:fld id="{2AF53011-F081-43F3-96B5-29298F984C34}" type="slidenum">
              <a:rPr lang="en-GB" smtClean="0"/>
              <a:t>7</a:t>
            </a:fld>
            <a:endParaRPr lang="en-GB" dirty="0"/>
          </a:p>
        </p:txBody>
      </p:sp>
    </p:spTree>
    <p:extLst>
      <p:ext uri="{BB962C8B-B14F-4D97-AF65-F5344CB8AC3E}">
        <p14:creationId xmlns:p14="http://schemas.microsoft.com/office/powerpoint/2010/main" val="1773746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44B73D-144E-4479-B300-F3AE3BB680C9}" type="slidenum">
              <a:rPr lang="en-GB" smtClean="0"/>
              <a:t>73</a:t>
            </a:fld>
            <a:endParaRPr lang="en-GB"/>
          </a:p>
        </p:txBody>
      </p:sp>
    </p:spTree>
    <p:extLst>
      <p:ext uri="{BB962C8B-B14F-4D97-AF65-F5344CB8AC3E}">
        <p14:creationId xmlns:p14="http://schemas.microsoft.com/office/powerpoint/2010/main" val="3022231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944B73D-144E-4479-B300-F3AE3BB680C9}" type="slidenum">
              <a:rPr lang="en-GB" smtClean="0"/>
              <a:t>74</a:t>
            </a:fld>
            <a:endParaRPr lang="en-GB"/>
          </a:p>
        </p:txBody>
      </p:sp>
    </p:spTree>
    <p:extLst>
      <p:ext uri="{BB962C8B-B14F-4D97-AF65-F5344CB8AC3E}">
        <p14:creationId xmlns:p14="http://schemas.microsoft.com/office/powerpoint/2010/main" val="20550498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kern="1200" dirty="0">
                <a:solidFill>
                  <a:schemeClr val="tx1"/>
                </a:solidFill>
                <a:effectLst/>
                <a:latin typeface="+mn-lt"/>
                <a:ea typeface="+mn-ea"/>
                <a:cs typeface="+mn-cs"/>
              </a:rPr>
              <a:t>…</a:t>
            </a:r>
          </a:p>
          <a:p>
            <a:pPr marL="0" indent="0">
              <a:buFontTx/>
              <a:buNone/>
            </a:pPr>
            <a:r>
              <a:rPr lang="en-GB" sz="1200" kern="1200" dirty="0">
                <a:solidFill>
                  <a:schemeClr val="tx1"/>
                </a:solidFill>
                <a:effectLst/>
                <a:latin typeface="+mn-lt"/>
                <a:ea typeface="+mn-ea"/>
                <a:cs typeface="+mn-cs"/>
              </a:rPr>
              <a:t>iv. TAGG will be inputting the printed versions into CARS for use when developing change logs. They will not be in a format that can be used to develop the new MCHW documents and users will be expected to develop the new documents on the new template.</a:t>
            </a:r>
          </a:p>
          <a:p>
            <a:r>
              <a:rPr lang="en-GB" sz="1200" kern="1200" dirty="0">
                <a:solidFill>
                  <a:schemeClr val="tx1"/>
                </a:solidFill>
                <a:effectLst/>
                <a:latin typeface="+mn-lt"/>
                <a:ea typeface="+mn-ea"/>
                <a:cs typeface="+mn-cs"/>
              </a:rPr>
              <a:t>v. </a:t>
            </a:r>
            <a:r>
              <a:rPr lang="en-GB" dirty="0"/>
              <a:t>​Validation of constructor requirements - we want to make sure that, in the future MCHW, verification and documentation requirements are clearly linked to constructor requirements for validation purposes. CARS will have a functionality to create a link between constructor requirements and related verification and documentation requirements. </a:t>
            </a:r>
          </a:p>
          <a:p>
            <a:pPr marL="0" indent="0">
              <a:buFontTx/>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944B73D-144E-4479-B300-F3AE3BB680C9}" type="slidenum">
              <a:rPr lang="en-GB" smtClean="0"/>
              <a:t>76</a:t>
            </a:fld>
            <a:endParaRPr lang="en-GB" dirty="0"/>
          </a:p>
        </p:txBody>
      </p:sp>
    </p:spTree>
    <p:extLst>
      <p:ext uri="{BB962C8B-B14F-4D97-AF65-F5344CB8AC3E}">
        <p14:creationId xmlns:p14="http://schemas.microsoft.com/office/powerpoint/2010/main" val="33139130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very much all for attending this training session and thank you Becky for presenting the vision for the future MCHW and some of the key practical implications. We have been collecting your questions throughout the presentation. We have 5 minutes left to answer some of them, we’ll share the answer to the other into an FAQ, please send your comments to </a:t>
            </a:r>
            <a:r>
              <a:rPr lang="en-GB"/>
              <a:t>Gareth Smith. </a:t>
            </a:r>
            <a:endParaRPr lang="en-GB" dirty="0"/>
          </a:p>
        </p:txBody>
      </p:sp>
      <p:sp>
        <p:nvSpPr>
          <p:cNvPr id="4" name="Slide Number Placeholder 3"/>
          <p:cNvSpPr>
            <a:spLocks noGrp="1"/>
          </p:cNvSpPr>
          <p:nvPr>
            <p:ph type="sldNum" sz="quarter" idx="5"/>
          </p:nvPr>
        </p:nvSpPr>
        <p:spPr/>
        <p:txBody>
          <a:bodyPr/>
          <a:lstStyle/>
          <a:p>
            <a:fld id="{9944B73D-144E-4479-B300-F3AE3BB680C9}" type="slidenum">
              <a:rPr lang="en-GB" smtClean="0"/>
              <a:t>75</a:t>
            </a:fld>
            <a:endParaRPr lang="en-GB"/>
          </a:p>
        </p:txBody>
      </p:sp>
    </p:spTree>
    <p:extLst>
      <p:ext uri="{BB962C8B-B14F-4D97-AF65-F5344CB8AC3E}">
        <p14:creationId xmlns:p14="http://schemas.microsoft.com/office/powerpoint/2010/main" val="1277872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MCHW should be updated to enhance its usability, structure, content and applicability for modern contract forms and construction”</a:t>
            </a:r>
          </a:p>
          <a:p>
            <a:r>
              <a:rPr lang="en-GB" dirty="0"/>
              <a:t>This recommendation summarises 15 specific recommendations presented on the next slide…</a:t>
            </a:r>
          </a:p>
          <a:p>
            <a:endParaRPr lang="en-GB" dirty="0"/>
          </a:p>
        </p:txBody>
      </p:sp>
      <p:sp>
        <p:nvSpPr>
          <p:cNvPr id="4" name="Slide Number Placeholder 3"/>
          <p:cNvSpPr>
            <a:spLocks noGrp="1"/>
          </p:cNvSpPr>
          <p:nvPr>
            <p:ph type="sldNum" sz="quarter" idx="10"/>
          </p:nvPr>
        </p:nvSpPr>
        <p:spPr/>
        <p:txBody>
          <a:bodyPr/>
          <a:lstStyle/>
          <a:p>
            <a:fld id="{2AF53011-F081-43F3-96B5-29298F984C34}" type="slidenum">
              <a:rPr lang="en-GB" smtClean="0"/>
              <a:t>8</a:t>
            </a:fld>
            <a:endParaRPr lang="en-GB" dirty="0"/>
          </a:p>
        </p:txBody>
      </p:sp>
    </p:spTree>
    <p:extLst>
      <p:ext uri="{BB962C8B-B14F-4D97-AF65-F5344CB8AC3E}">
        <p14:creationId xmlns:p14="http://schemas.microsoft.com/office/powerpoint/2010/main" val="279055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I’ll not go through all of the recommendations, just wanted to flag that we identified recommendations about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PURPOSE, SCOPE AND CONTENT </a:t>
            </a:r>
          </a:p>
          <a:p>
            <a:pPr marL="171450" indent="-171450">
              <a:buFont typeface="Arial" panose="020B0604020202020204" pitchFamily="34" charset="0"/>
              <a:buChar char="•"/>
            </a:pPr>
            <a:r>
              <a:rPr lang="en-GB" sz="1200" dirty="0">
                <a:solidFill>
                  <a:schemeClr val="bg1"/>
                </a:solidFill>
              </a:rPr>
              <a:t>FORMAT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ENABLING FUTURE (LONGER TERM) EFFICIENCIES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PROGRAMME DELIVERY</a:t>
            </a:r>
          </a:p>
          <a:p>
            <a:r>
              <a:rPr lang="en-GB" b="0" dirty="0"/>
              <a:t>Importantly, these recommendations have some fundamental practical implications which I will present in a second…</a:t>
            </a:r>
          </a:p>
        </p:txBody>
      </p:sp>
      <p:sp>
        <p:nvSpPr>
          <p:cNvPr id="4" name="Slide Number Placeholder 3"/>
          <p:cNvSpPr>
            <a:spLocks noGrp="1"/>
          </p:cNvSpPr>
          <p:nvPr>
            <p:ph type="sldNum" sz="quarter" idx="10"/>
          </p:nvPr>
        </p:nvSpPr>
        <p:spPr/>
        <p:txBody>
          <a:bodyPr/>
          <a:lstStyle/>
          <a:p>
            <a:fld id="{2AF53011-F081-43F3-96B5-29298F984C34}" type="slidenum">
              <a:rPr lang="en-GB" smtClean="0"/>
              <a:t>9</a:t>
            </a:fld>
            <a:endParaRPr lang="en-GB" dirty="0"/>
          </a:p>
        </p:txBody>
      </p:sp>
    </p:spTree>
    <p:extLst>
      <p:ext uri="{BB962C8B-B14F-4D97-AF65-F5344CB8AC3E}">
        <p14:creationId xmlns:p14="http://schemas.microsoft.com/office/powerpoint/2010/main" val="573743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9FD7"/>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743EC78-88E8-451A-854F-761A6A1D0151}"/>
              </a:ext>
            </a:extLst>
          </p:cNvPr>
          <p:cNvSpPr/>
          <p:nvPr userDrawn="1"/>
        </p:nvSpPr>
        <p:spPr>
          <a:xfrm>
            <a:off x="4" y="0"/>
            <a:ext cx="9078065" cy="4430812"/>
          </a:xfrm>
          <a:custGeom>
            <a:avLst/>
            <a:gdLst>
              <a:gd name="connsiteX0" fmla="*/ 0 w 9078065"/>
              <a:gd name="connsiteY0" fmla="*/ 0 h 4430812"/>
              <a:gd name="connsiteX1" fmla="*/ 9078065 w 9078065"/>
              <a:gd name="connsiteY1" fmla="*/ 0 h 4430812"/>
              <a:gd name="connsiteX2" fmla="*/ 8614924 w 9078065"/>
              <a:gd name="connsiteY2" fmla="*/ 3393971 h 4430812"/>
              <a:gd name="connsiteX3" fmla="*/ 0 w 9078065"/>
              <a:gd name="connsiteY3" fmla="*/ 4430812 h 4430812"/>
            </a:gdLst>
            <a:ahLst/>
            <a:cxnLst>
              <a:cxn ang="0">
                <a:pos x="connsiteX0" y="connsiteY0"/>
              </a:cxn>
              <a:cxn ang="0">
                <a:pos x="connsiteX1" y="connsiteY1"/>
              </a:cxn>
              <a:cxn ang="0">
                <a:pos x="connsiteX2" y="connsiteY2"/>
              </a:cxn>
              <a:cxn ang="0">
                <a:pos x="connsiteX3" y="connsiteY3"/>
              </a:cxn>
            </a:cxnLst>
            <a:rect l="l" t="t" r="r" b="b"/>
            <a:pathLst>
              <a:path w="9078065" h="4430812">
                <a:moveTo>
                  <a:pt x="0" y="0"/>
                </a:moveTo>
                <a:lnTo>
                  <a:pt x="9078065" y="0"/>
                </a:lnTo>
                <a:lnTo>
                  <a:pt x="8614924" y="3393971"/>
                </a:lnTo>
                <a:lnTo>
                  <a:pt x="0" y="4430812"/>
                </a:lnTo>
                <a:close/>
              </a:path>
            </a:pathLst>
          </a:custGeom>
          <a:solidFill>
            <a:srgbClr val="008CC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16" name="Freeform: Shape 15">
            <a:extLst>
              <a:ext uri="{FF2B5EF4-FFF2-40B4-BE49-F238E27FC236}">
                <a16:creationId xmlns:a16="http://schemas.microsoft.com/office/drawing/2014/main" id="{2F39166A-4ED9-47E3-A08F-F204B210E7B7}"/>
              </a:ext>
            </a:extLst>
          </p:cNvPr>
          <p:cNvSpPr/>
          <p:nvPr userDrawn="1"/>
        </p:nvSpPr>
        <p:spPr>
          <a:xfrm>
            <a:off x="0" y="-3445"/>
            <a:ext cx="12182984" cy="1633217"/>
          </a:xfrm>
          <a:custGeom>
            <a:avLst/>
            <a:gdLst>
              <a:gd name="connsiteX0" fmla="*/ 0 w 12182984"/>
              <a:gd name="connsiteY0" fmla="*/ 0 h 1633217"/>
              <a:gd name="connsiteX1" fmla="*/ 12182984 w 12182984"/>
              <a:gd name="connsiteY1" fmla="*/ 0 h 1633217"/>
              <a:gd name="connsiteX2" fmla="*/ 12182984 w 12182984"/>
              <a:gd name="connsiteY2" fmla="*/ 851811 h 1633217"/>
              <a:gd name="connsiteX3" fmla="*/ 0 w 12182984"/>
              <a:gd name="connsiteY3" fmla="*/ 1633217 h 1633217"/>
            </a:gdLst>
            <a:ahLst/>
            <a:cxnLst>
              <a:cxn ang="0">
                <a:pos x="connsiteX0" y="connsiteY0"/>
              </a:cxn>
              <a:cxn ang="0">
                <a:pos x="connsiteX1" y="connsiteY1"/>
              </a:cxn>
              <a:cxn ang="0">
                <a:pos x="connsiteX2" y="connsiteY2"/>
              </a:cxn>
              <a:cxn ang="0">
                <a:pos x="connsiteX3" y="connsiteY3"/>
              </a:cxn>
            </a:cxnLst>
            <a:rect l="l" t="t" r="r" b="b"/>
            <a:pathLst>
              <a:path w="12182984" h="1633217">
                <a:moveTo>
                  <a:pt x="0" y="0"/>
                </a:moveTo>
                <a:lnTo>
                  <a:pt x="12182984" y="0"/>
                </a:lnTo>
                <a:lnTo>
                  <a:pt x="12182984" y="851811"/>
                </a:lnTo>
                <a:lnTo>
                  <a:pt x="0" y="16332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3" name="Freeform: Shape 22">
            <a:extLst>
              <a:ext uri="{FF2B5EF4-FFF2-40B4-BE49-F238E27FC236}">
                <a16:creationId xmlns:a16="http://schemas.microsoft.com/office/drawing/2014/main" id="{9D73EC22-356F-46D4-8F83-97C16950632C}"/>
              </a:ext>
            </a:extLst>
          </p:cNvPr>
          <p:cNvSpPr/>
          <p:nvPr/>
        </p:nvSpPr>
        <p:spPr>
          <a:xfrm>
            <a:off x="8103039" y="2952212"/>
            <a:ext cx="4086532" cy="3905788"/>
          </a:xfrm>
          <a:custGeom>
            <a:avLst/>
            <a:gdLst>
              <a:gd name="connsiteX0" fmla="*/ 4079474 w 4086532"/>
              <a:gd name="connsiteY0" fmla="*/ 0 h 3905788"/>
              <a:gd name="connsiteX1" fmla="*/ 4086030 w 4086532"/>
              <a:gd name="connsiteY1" fmla="*/ 3694368 h 3905788"/>
              <a:gd name="connsiteX2" fmla="*/ 4086532 w 4086532"/>
              <a:gd name="connsiteY2" fmla="*/ 3905788 h 3905788"/>
              <a:gd name="connsiteX3" fmla="*/ 0 w 4086532"/>
              <a:gd name="connsiteY3" fmla="*/ 3905788 h 3905788"/>
              <a:gd name="connsiteX4" fmla="*/ 510083 w 4086532"/>
              <a:gd name="connsiteY4" fmla="*/ 443323 h 390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6532" h="3905788">
                <a:moveTo>
                  <a:pt x="4079474" y="0"/>
                </a:moveTo>
                <a:cubicBezTo>
                  <a:pt x="4083337" y="1242406"/>
                  <a:pt x="4083845" y="2462912"/>
                  <a:pt x="4086030" y="3694368"/>
                </a:cubicBezTo>
                <a:lnTo>
                  <a:pt x="4086532" y="3905788"/>
                </a:lnTo>
                <a:lnTo>
                  <a:pt x="0" y="3905788"/>
                </a:lnTo>
                <a:lnTo>
                  <a:pt x="510083" y="443323"/>
                </a:lnTo>
                <a:close/>
              </a:path>
            </a:pathLst>
          </a:custGeom>
          <a:solidFill>
            <a:srgbClr val="5BB6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GB" sz="1800" dirty="0"/>
              <a:t> </a:t>
            </a:r>
          </a:p>
        </p:txBody>
      </p:sp>
      <p:sp>
        <p:nvSpPr>
          <p:cNvPr id="2" name="Title 1"/>
          <p:cNvSpPr>
            <a:spLocks noGrp="1"/>
          </p:cNvSpPr>
          <p:nvPr userDrawn="1">
            <p:ph type="ctrTitle" hasCustomPrompt="1"/>
          </p:nvPr>
        </p:nvSpPr>
        <p:spPr>
          <a:xfrm>
            <a:off x="562927" y="2007605"/>
            <a:ext cx="8505915" cy="1876362"/>
          </a:xfrm>
        </p:spPr>
        <p:txBody>
          <a:bodyPr anchor="t" anchorCtr="0">
            <a:normAutofit/>
          </a:bodyPr>
          <a:lstStyle>
            <a:lvl1pPr algn="l">
              <a:lnSpc>
                <a:spcPct val="100000"/>
              </a:lnSpc>
              <a:defRPr sz="3800" b="1">
                <a:solidFill>
                  <a:schemeClr val="bg1"/>
                </a:solidFill>
              </a:defRPr>
            </a:lvl1pPr>
          </a:lstStyle>
          <a:p>
            <a:r>
              <a:rPr lang="en-US" dirty="0"/>
              <a:t>Add your main        </a:t>
            </a:r>
            <a:br>
              <a:rPr lang="en-US" dirty="0"/>
            </a:br>
            <a:r>
              <a:rPr lang="en-US" dirty="0"/>
              <a:t>Keep text within the shape.</a:t>
            </a:r>
          </a:p>
        </p:txBody>
      </p:sp>
      <p:sp>
        <p:nvSpPr>
          <p:cNvPr id="3" name="Subtitle 2"/>
          <p:cNvSpPr>
            <a:spLocks noGrp="1"/>
          </p:cNvSpPr>
          <p:nvPr userDrawn="1">
            <p:ph type="subTitle" idx="1" hasCustomPrompt="1"/>
          </p:nvPr>
        </p:nvSpPr>
        <p:spPr>
          <a:xfrm>
            <a:off x="562927" y="4622539"/>
            <a:ext cx="8505915" cy="1395557"/>
          </a:xfrm>
        </p:spPr>
        <p:txBody>
          <a:bodyPr>
            <a:normAutofit/>
          </a:bodyPr>
          <a:lstStyle>
            <a:lvl1pPr marL="0" indent="0" algn="l">
              <a:lnSpc>
                <a:spcPct val="100000"/>
              </a:lnSpc>
              <a:spcBef>
                <a:spcPts val="0"/>
              </a:spcBef>
              <a:buNone/>
              <a:defRPr sz="28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You can add sub-header</a:t>
            </a:r>
          </a:p>
          <a:p>
            <a:r>
              <a:rPr lang="en-US" dirty="0"/>
              <a:t>information here.</a:t>
            </a:r>
            <a:endParaRPr lang="en-GB" dirty="0"/>
          </a:p>
        </p:txBody>
      </p:sp>
      <p:pic>
        <p:nvPicPr>
          <p:cNvPr id="15" name="Picture 14">
            <a:extLst>
              <a:ext uri="{FF2B5EF4-FFF2-40B4-BE49-F238E27FC236}">
                <a16:creationId xmlns:a16="http://schemas.microsoft.com/office/drawing/2014/main" id="{B24F8153-4C69-4DE2-80DA-9CA1D58862E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590" t="15448" r="7590" b="15448"/>
          <a:stretch/>
        </p:blipFill>
        <p:spPr>
          <a:xfrm>
            <a:off x="319318" y="367292"/>
            <a:ext cx="2677791" cy="924208"/>
          </a:xfrm>
          <a:prstGeom prst="rect">
            <a:avLst/>
          </a:prstGeom>
        </p:spPr>
      </p:pic>
      <p:sp>
        <p:nvSpPr>
          <p:cNvPr id="20" name="Date Placeholder 3">
            <a:extLst>
              <a:ext uri="{FF2B5EF4-FFF2-40B4-BE49-F238E27FC236}">
                <a16:creationId xmlns:a16="http://schemas.microsoft.com/office/drawing/2014/main" id="{D67894DC-124B-4273-99C9-5A16A90A4EAA}"/>
              </a:ext>
            </a:extLst>
          </p:cNvPr>
          <p:cNvSpPr>
            <a:spLocks noGrp="1"/>
          </p:cNvSpPr>
          <p:nvPr userDrawn="1">
            <p:ph type="dt" sz="half" idx="10"/>
          </p:nvPr>
        </p:nvSpPr>
        <p:spPr>
          <a:xfrm>
            <a:off x="562929" y="6018096"/>
            <a:ext cx="851514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GB" dirty="0"/>
              <a:t>12 February 2019</a:t>
            </a:r>
          </a:p>
        </p:txBody>
      </p:sp>
    </p:spTree>
    <p:extLst>
      <p:ext uri="{BB962C8B-B14F-4D97-AF65-F5344CB8AC3E}">
        <p14:creationId xmlns:p14="http://schemas.microsoft.com/office/powerpoint/2010/main" val="687213917"/>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550863" y="1457934"/>
            <a:ext cx="11090275" cy="4492016"/>
          </a:xfrm>
        </p:spPr>
        <p:txBody>
          <a:bodyPr/>
          <a:lstStyle/>
          <a:p>
            <a:pPr lvl="0"/>
            <a:r>
              <a:rPr lang="en-US" dirty="0"/>
              <a:t>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A450B1D4-A6C6-473B-8247-87E2A7135CAF}"/>
              </a:ext>
            </a:extLst>
          </p:cNvPr>
          <p:cNvSpPr/>
          <p:nvPr userDrawn="1"/>
        </p:nvSpPr>
        <p:spPr>
          <a:xfrm>
            <a:off x="9993854" y="5809129"/>
            <a:ext cx="1647283" cy="322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592852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0863" y="1457934"/>
            <a:ext cx="5292095" cy="4492016"/>
          </a:xfrm>
        </p:spPr>
        <p:txBody>
          <a:body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349042" y="1457934"/>
            <a:ext cx="5292095" cy="44920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491295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3720311"/>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3643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 Title: Red Text + Sky Gradient">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a:extLst>
              <a:ext uri="{28A0092B-C50C-407E-A947-70E740481C1C}">
                <a14:useLocalDpi xmlns:a14="http://schemas.microsoft.com/office/drawing/2010/main"/>
              </a:ext>
            </a:extLst>
          </a:blip>
          <a:srcRect r="42719"/>
          <a:stretch/>
        </p:blipFill>
        <p:spPr>
          <a:xfrm>
            <a:off x="9159575" y="0"/>
            <a:ext cx="3032425" cy="5949194"/>
          </a:xfrm>
          <a:prstGeom prst="rect">
            <a:avLst/>
          </a:prstGeom>
        </p:spPr>
      </p:pic>
      <p:sp>
        <p:nvSpPr>
          <p:cNvPr id="10" name="Titre 12">
            <a:extLst>
              <a:ext uri="{FF2B5EF4-FFF2-40B4-BE49-F238E27FC236}">
                <a16:creationId xmlns:a16="http://schemas.microsoft.com/office/drawing/2014/main" id="{E8682801-BD2E-475E-ABF5-B406BD8864D5}"/>
              </a:ext>
            </a:extLst>
          </p:cNvPr>
          <p:cNvSpPr>
            <a:spLocks noGrp="1"/>
          </p:cNvSpPr>
          <p:nvPr>
            <p:ph type="title" hasCustomPrompt="1"/>
          </p:nvPr>
        </p:nvSpPr>
        <p:spPr>
          <a:xfrm>
            <a:off x="700542" y="476672"/>
            <a:ext cx="10657184" cy="1152526"/>
          </a:xfrm>
        </p:spPr>
        <p:txBody>
          <a:bodyPr/>
          <a:lstStyle>
            <a:lvl1pPr>
              <a:defRPr baseline="0">
                <a:latin typeface="Arial" panose="020B0604020202020204" pitchFamily="34" charset="0"/>
                <a:cs typeface="Arial" panose="020B0604020202020204" pitchFamily="34" charset="0"/>
              </a:defRPr>
            </a:lvl1pPr>
          </a:lstStyle>
          <a:p>
            <a:r>
              <a:rPr lang="en-CA" dirty="0"/>
              <a:t>Insert title here</a:t>
            </a:r>
          </a:p>
        </p:txBody>
      </p:sp>
      <p:sp>
        <p:nvSpPr>
          <p:cNvPr id="13" name="Espace réservé du contenu 2">
            <a:extLst>
              <a:ext uri="{FF2B5EF4-FFF2-40B4-BE49-F238E27FC236}">
                <a16:creationId xmlns:a16="http://schemas.microsoft.com/office/drawing/2014/main" id="{F5570688-039E-4D2C-98E5-B50D8B3F003C}"/>
              </a:ext>
            </a:extLst>
          </p:cNvPr>
          <p:cNvSpPr>
            <a:spLocks noGrp="1"/>
          </p:cNvSpPr>
          <p:nvPr>
            <p:ph sz="quarter" idx="13"/>
          </p:nvPr>
        </p:nvSpPr>
        <p:spPr>
          <a:xfrm>
            <a:off x="701930" y="1831053"/>
            <a:ext cx="10655795" cy="4118141"/>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05269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365126"/>
            <a:ext cx="11090275" cy="9423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50863" y="1457934"/>
            <a:ext cx="11090275" cy="44770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pic>
        <p:nvPicPr>
          <p:cNvPr id="5" name="Picture 3" descr="N:\_Highways England Visual Identity\_Logo\Representative Logo\Highways England Representative Logo - RGB - w Exclusion Area MQ.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034549" y="5836908"/>
            <a:ext cx="1749300" cy="97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223019"/>
      </p:ext>
    </p:extLst>
  </p:cSld>
  <p:clrMap bg1="lt1" tx1="dk1" bg2="lt2" tx2="dk2" accent1="accent1" accent2="accent2" accent3="accent3" accent4="accent4" accent5="accent5" accent6="accent6" hlink="hlink" folHlink="folHlink"/>
  <p:sldLayoutIdLst>
    <p:sldLayoutId id="2147483680" r:id="rId1"/>
    <p:sldLayoutId id="2147483674" r:id="rId2"/>
    <p:sldLayoutId id="2147483676" r:id="rId3"/>
    <p:sldLayoutId id="2147483678" r:id="rId4"/>
    <p:sldLayoutId id="2147483679" r:id="rId5"/>
    <p:sldLayoutId id="2147483681" r:id="rId6"/>
  </p:sldLayoutIdLst>
  <p:hf sldNum="0" hdr="0" ftr="0"/>
  <p:txStyles>
    <p:title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p:titleStyle>
    <p:body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913" userDrawn="1">
          <p15:clr>
            <a:srgbClr val="F26B43"/>
          </p15:clr>
        </p15:guide>
        <p15:guide id="5" orient="horz" pos="3748" userDrawn="1">
          <p15:clr>
            <a:srgbClr val="F26B43"/>
          </p15:clr>
        </p15:guide>
        <p15:guide id="6" pos="347" userDrawn="1">
          <p15:clr>
            <a:srgbClr val="F26B43"/>
          </p15:clr>
        </p15:guide>
        <p15:guide id="7" pos="733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4.png"/><Relationship Id="rId2" Type="http://schemas.microsoft.com/office/2007/relationships/media" Target="../media/media25.m4a"/><Relationship Id="rId1" Type="http://schemas.openxmlformats.org/officeDocument/2006/relationships/tags" Target="../tags/tag3.xml"/><Relationship Id="rId6" Type="http://schemas.openxmlformats.org/officeDocument/2006/relationships/image" Target="../media/image6.emf"/><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4.png"/><Relationship Id="rId2" Type="http://schemas.microsoft.com/office/2007/relationships/media" Target="../media/media31.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7.m4a"/><Relationship Id="rId7" Type="http://schemas.openxmlformats.org/officeDocument/2006/relationships/image" Target="../media/image16.png"/><Relationship Id="rId2" Type="http://schemas.microsoft.com/office/2007/relationships/media" Target="../media/media37.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37.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emf"/><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3.png"/><Relationship Id="rId5" Type="http://schemas.openxmlformats.org/officeDocument/2006/relationships/image" Target="../media/image24.emf"/><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4.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4.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4.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4.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5" Type="http://schemas.openxmlformats.org/officeDocument/2006/relationships/image" Target="../media/image4.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4.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xml"/><Relationship Id="rId7" Type="http://schemas.openxmlformats.org/officeDocument/2006/relationships/image" Target="../media/image33.png"/><Relationship Id="rId12" Type="http://schemas.openxmlformats.org/officeDocument/2006/relationships/image" Target="../media/image4.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6.xml"/><Relationship Id="rId7" Type="http://schemas.openxmlformats.org/officeDocument/2006/relationships/image" Target="../media/image41.png"/><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6.xml"/><Relationship Id="rId7" Type="http://schemas.openxmlformats.org/officeDocument/2006/relationships/image" Target="../media/image45.pn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64.xml"/><Relationship Id="rId9"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4.png"/><Relationship Id="rId4"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4.png"/><Relationship Id="rId4"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audio" Target="../media/media70.m4a"/><Relationship Id="rId2" Type="http://schemas.microsoft.com/office/2007/relationships/media" Target="../media/media70.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67.xml"/><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4.png"/><Relationship Id="rId4"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8" Type="http://schemas.openxmlformats.org/officeDocument/2006/relationships/hyperlink" Target="mailto:Rebecca.Axtell@highwaysengland.co.uk" TargetMode="External"/><Relationship Id="rId3" Type="http://schemas.openxmlformats.org/officeDocument/2006/relationships/slideLayout" Target="../slideLayouts/slideLayout2.xml"/><Relationship Id="rId7" Type="http://schemas.openxmlformats.org/officeDocument/2006/relationships/hyperlink" Target="mailto:Simon.Hartshorne2@highwaysengland.co.uk" TargetMode="Externa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hyperlink" Target="mailto:Kathleen.Albon@highwaysengland.co.uk" TargetMode="External"/><Relationship Id="rId5" Type="http://schemas.openxmlformats.org/officeDocument/2006/relationships/hyperlink" Target="mailto:Gareth.Smith@highwaysengland.co.uk" TargetMode="External"/><Relationship Id="rId4" Type="http://schemas.openxmlformats.org/officeDocument/2006/relationships/notesSlide" Target="../notesSlides/notesSlide69.xml"/><Relationship Id="rId9"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5" Type="http://schemas.openxmlformats.org/officeDocument/2006/relationships/image" Target="../media/image4.png"/><Relationship Id="rId4"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4.png"/><Relationship Id="rId4" Type="http://schemas.openxmlformats.org/officeDocument/2006/relationships/notesSlide" Target="../notesSlides/notesSlide7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4.png"/><Relationship Id="rId4"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1" y="2140299"/>
            <a:ext cx="9715500" cy="1876362"/>
          </a:xfrm>
        </p:spPr>
        <p:txBody>
          <a:bodyPr>
            <a:normAutofit fontScale="90000"/>
          </a:bodyPr>
          <a:lstStyle/>
          <a:p>
            <a:pPr algn="ctr"/>
            <a:r>
              <a:rPr lang="en-GB" sz="4900" dirty="0"/>
              <a:t>Digital MCHW</a:t>
            </a:r>
            <a:br>
              <a:rPr lang="en-GB" dirty="0"/>
            </a:br>
            <a:br>
              <a:rPr lang="en-GB" dirty="0"/>
            </a:br>
            <a:r>
              <a:rPr lang="en-GB" dirty="0"/>
              <a:t>Training on the </a:t>
            </a:r>
            <a:br>
              <a:rPr lang="en-GB" dirty="0"/>
            </a:br>
            <a:r>
              <a:rPr lang="en-GB" dirty="0"/>
              <a:t>Document Development Plan (DDP)</a:t>
            </a:r>
            <a:br>
              <a:rPr lang="en-GB" dirty="0"/>
            </a:br>
            <a:br>
              <a:rPr lang="en-GB" dirty="0"/>
            </a:br>
            <a:br>
              <a:rPr lang="en-GB" dirty="0"/>
            </a:br>
            <a:r>
              <a:rPr lang="en-GB" sz="2700" b="0" dirty="0"/>
              <a:t>Mariapia Angelino, WSP</a:t>
            </a:r>
            <a:br>
              <a:rPr lang="en-GB" sz="2700" b="0" dirty="0"/>
            </a:br>
            <a:r>
              <a:rPr lang="en-GB" sz="2700" b="0" dirty="0"/>
              <a:t>Rebecca Axtell, Highways England</a:t>
            </a:r>
            <a:br>
              <a:rPr lang="en-GB" sz="2700" b="0" dirty="0"/>
            </a:br>
            <a:br>
              <a:rPr lang="en-GB" sz="2700" b="0" dirty="0"/>
            </a:br>
            <a:r>
              <a:rPr lang="en-GB" sz="2200" b="0" dirty="0"/>
              <a:t>November 2020</a:t>
            </a:r>
            <a:endParaRPr lang="en-GB" b="0" dirty="0"/>
          </a:p>
        </p:txBody>
      </p:sp>
      <p:pic>
        <p:nvPicPr>
          <p:cNvPr id="8" name="Audio 7">
            <a:hlinkClick r:id="" action="ppaction://media"/>
            <a:extLst>
              <a:ext uri="{FF2B5EF4-FFF2-40B4-BE49-F238E27FC236}">
                <a16:creationId xmlns:a16="http://schemas.microsoft.com/office/drawing/2014/main" id="{40B138D6-DBB8-4025-959A-BE8F225B98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77946565"/>
      </p:ext>
    </p:extLst>
  </p:cSld>
  <p:clrMapOvr>
    <a:masterClrMapping/>
  </p:clrMapOvr>
  <mc:AlternateContent xmlns:mc="http://schemas.openxmlformats.org/markup-compatibility/2006" xmlns:p14="http://schemas.microsoft.com/office/powerpoint/2010/main">
    <mc:Choice Requires="p14">
      <p:transition p14:dur="10" advTm="17329"/>
    </mc:Choice>
    <mc:Fallback xmlns="">
      <p:transition advTm="1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Vision</a:t>
            </a:r>
            <a:endParaRPr lang="en-GB" dirty="0">
              <a:solidFill>
                <a:srgbClr val="00B0F0"/>
              </a:solidFill>
            </a:endParaRPr>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a:xfrm>
            <a:off x="550863" y="1457934"/>
            <a:ext cx="11183937" cy="4492016"/>
          </a:xfrm>
        </p:spPr>
        <p:txBody>
          <a:bodyPr>
            <a:noAutofit/>
          </a:bodyPr>
          <a:lstStyle/>
          <a:p>
            <a:pPr marL="0" indent="0" algn="ctr">
              <a:buNone/>
            </a:pPr>
            <a:endParaRPr lang="en-GB" sz="2800" dirty="0"/>
          </a:p>
          <a:p>
            <a:pPr marL="0" indent="0" algn="ctr">
              <a:buNone/>
            </a:pPr>
            <a:endParaRPr lang="en-GB" sz="2800" dirty="0"/>
          </a:p>
          <a:p>
            <a:pPr marL="0" indent="0" algn="ctr">
              <a:buNone/>
            </a:pPr>
            <a:r>
              <a:rPr lang="en-GB" sz="3200" dirty="0"/>
              <a:t>The future MCHW will provide </a:t>
            </a:r>
            <a:br>
              <a:rPr lang="en-GB" sz="3200" dirty="0"/>
            </a:br>
            <a:r>
              <a:rPr lang="en-GB" sz="3200" dirty="0"/>
              <a:t>clear and unambiguous requirements and instructions, compatible with modern contract forms and </a:t>
            </a:r>
            <a:br>
              <a:rPr lang="en-GB" sz="3200" dirty="0"/>
            </a:br>
            <a:r>
              <a:rPr lang="en-GB" sz="3200" dirty="0"/>
              <a:t>future construction practices</a:t>
            </a:r>
            <a:endParaRPr lang="en-GB" sz="2800" dirty="0"/>
          </a:p>
        </p:txBody>
      </p:sp>
      <p:pic>
        <p:nvPicPr>
          <p:cNvPr id="4" name="Recorded Sound">
            <a:hlinkClick r:id="" action="ppaction://media"/>
            <a:extLst>
              <a:ext uri="{FF2B5EF4-FFF2-40B4-BE49-F238E27FC236}">
                <a16:creationId xmlns:a16="http://schemas.microsoft.com/office/drawing/2014/main" id="{1FD6439E-27A8-4F43-996A-D70F9DC27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1744" y="5699624"/>
            <a:ext cx="347663" cy="347663"/>
          </a:xfrm>
          <a:prstGeom prst="rect">
            <a:avLst/>
          </a:prstGeom>
        </p:spPr>
      </p:pic>
    </p:spTree>
    <p:extLst>
      <p:ext uri="{BB962C8B-B14F-4D97-AF65-F5344CB8AC3E}">
        <p14:creationId xmlns:p14="http://schemas.microsoft.com/office/powerpoint/2010/main" val="2926538214"/>
      </p:ext>
    </p:extLst>
  </p:cSld>
  <p:clrMapOvr>
    <a:masterClrMapping/>
  </p:clrMapOvr>
  <mc:AlternateContent xmlns:mc="http://schemas.openxmlformats.org/markup-compatibility/2006" xmlns:p14="http://schemas.microsoft.com/office/powerpoint/2010/main">
    <mc:Choice Requires="p14">
      <p:transition p14:dur="10" advTm="82000"/>
    </mc:Choice>
    <mc:Fallback xmlns="">
      <p:transition advTm="8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Practical implications</a:t>
            </a:r>
            <a:endParaRPr lang="en-GB" dirty="0">
              <a:solidFill>
                <a:srgbClr val="00B0F0"/>
              </a:solidFill>
            </a:endParaRPr>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a:xfrm>
            <a:off x="550863" y="1457933"/>
            <a:ext cx="11090275" cy="5149695"/>
          </a:xfrm>
        </p:spPr>
        <p:txBody>
          <a:bodyPr>
            <a:noAutofit/>
          </a:bodyPr>
          <a:lstStyle/>
          <a:p>
            <a:pPr marL="514350" indent="-514350">
              <a:buFont typeface="+mj-lt"/>
              <a:buAutoNum type="arabicPeriod"/>
            </a:pPr>
            <a:r>
              <a:rPr lang="en-GB" dirty="0"/>
              <a:t>MCHW developed and hosted digitally enabling machine readability</a:t>
            </a:r>
          </a:p>
          <a:p>
            <a:pPr marL="514350" indent="-514350">
              <a:buFont typeface="+mj-lt"/>
              <a:buAutoNum type="arabicPeriod"/>
            </a:pPr>
            <a:r>
              <a:rPr lang="en-GB" dirty="0"/>
              <a:t>Volumes 1 and 2 fully updated and with a new look - new drafting rules to develop clear requirements for constructors and instructions for specifiers</a:t>
            </a:r>
          </a:p>
          <a:p>
            <a:pPr marL="514350" indent="-514350">
              <a:buFont typeface="+mj-lt"/>
              <a:buAutoNum type="arabicPeriod"/>
            </a:pPr>
            <a:r>
              <a:rPr lang="en-GB" dirty="0"/>
              <a:t>Volume 3 fully updated and BIM compatible</a:t>
            </a:r>
          </a:p>
          <a:p>
            <a:pPr marL="514350" indent="-514350">
              <a:buFont typeface="+mj-lt"/>
              <a:buAutoNum type="arabicPeriod"/>
            </a:pPr>
            <a:r>
              <a:rPr lang="en-GB" dirty="0"/>
              <a:t>Volume 5 removed, relevant content moved to Volumes 1, 2, 4 </a:t>
            </a:r>
          </a:p>
          <a:p>
            <a:pPr marL="514350" indent="-514350">
              <a:buFont typeface="+mj-lt"/>
              <a:buAutoNum type="arabicPeriod"/>
            </a:pPr>
            <a:r>
              <a:rPr lang="en-GB" dirty="0"/>
              <a:t>Volume 6 removed, relevant content moved to DMRB and H&amp;S docs</a:t>
            </a:r>
          </a:p>
          <a:p>
            <a:pPr marL="514350" indent="-514350">
              <a:buFont typeface="+mj-lt"/>
              <a:buAutoNum type="arabicPeriod"/>
            </a:pPr>
            <a:r>
              <a:rPr lang="en-GB" dirty="0"/>
              <a:t>Conditions of contract content removed – clauses to be contract neutral </a:t>
            </a:r>
          </a:p>
          <a:p>
            <a:pPr marL="514350" indent="-514350">
              <a:buFont typeface="+mj-lt"/>
              <a:buAutoNum type="arabicPeriod"/>
            </a:pPr>
            <a:r>
              <a:rPr lang="en-GB" dirty="0"/>
              <a:t>Introduction of nationally determined requirements / sections</a:t>
            </a:r>
          </a:p>
          <a:p>
            <a:pPr marL="514350" indent="-514350">
              <a:buFont typeface="+mj-lt"/>
              <a:buAutoNum type="arabicPeriod"/>
            </a:pPr>
            <a:r>
              <a:rPr lang="en-GB" dirty="0"/>
              <a:t>MCHW and DMRB to be fully compatible</a:t>
            </a:r>
          </a:p>
          <a:p>
            <a:pPr marL="0" indent="0">
              <a:buNone/>
            </a:pPr>
            <a:endParaRPr lang="en-GB" sz="2800" dirty="0"/>
          </a:p>
          <a:p>
            <a:pPr marL="514350" indent="-514350">
              <a:buFont typeface="+mj-lt"/>
              <a:buAutoNum type="arabicPeriod"/>
            </a:pPr>
            <a:endParaRPr lang="en-GB" sz="2800" dirty="0"/>
          </a:p>
          <a:p>
            <a:endParaRPr lang="en-GB" dirty="0"/>
          </a:p>
        </p:txBody>
      </p:sp>
      <p:pic>
        <p:nvPicPr>
          <p:cNvPr id="4" name="Recorded Sound">
            <a:hlinkClick r:id="" action="ppaction://media"/>
            <a:extLst>
              <a:ext uri="{FF2B5EF4-FFF2-40B4-BE49-F238E27FC236}">
                <a16:creationId xmlns:a16="http://schemas.microsoft.com/office/drawing/2014/main" id="{75986FB3-988B-4C13-B738-0D4ABB22EF4A}"/>
              </a:ext>
            </a:extLst>
          </p:cNvPr>
          <p:cNvPicPr>
            <a:picLocks noChangeAspect="1"/>
          </p:cNvPicPr>
          <p:nvPr>
            <a:audioFile r:link="rId1"/>
            <p:extLst>
              <p:ext uri="{DAA4B4D4-6D71-4841-9C94-3DE7FCFB9230}">
                <p14:media xmlns:p14="http://schemas.microsoft.com/office/powerpoint/2010/main" r:embed="rId2">
                  <p14:trim end="20592.3809"/>
                </p14:media>
              </p:ext>
            </p:extLst>
          </p:nvPr>
        </p:nvPicPr>
        <p:blipFill>
          <a:blip r:embed="rId5"/>
          <a:stretch>
            <a:fillRect/>
          </a:stretch>
        </p:blipFill>
        <p:spPr>
          <a:xfrm>
            <a:off x="10955712" y="5566060"/>
            <a:ext cx="347663" cy="347663"/>
          </a:xfrm>
          <a:prstGeom prst="rect">
            <a:avLst/>
          </a:prstGeom>
        </p:spPr>
      </p:pic>
    </p:spTree>
    <p:extLst>
      <p:ext uri="{BB962C8B-B14F-4D97-AF65-F5344CB8AC3E}">
        <p14:creationId xmlns:p14="http://schemas.microsoft.com/office/powerpoint/2010/main" val="2193849954"/>
      </p:ext>
    </p:extLst>
  </p:cSld>
  <p:clrMapOvr>
    <a:masterClrMapping/>
  </p:clrMapOvr>
  <mc:AlternateContent xmlns:mc="http://schemas.openxmlformats.org/markup-compatibility/2006" xmlns:p14="http://schemas.microsoft.com/office/powerpoint/2010/main">
    <mc:Choice Requires="p14">
      <p:transition p14:dur="10" advTm="58000"/>
    </mc:Choice>
    <mc:Fallback xmlns="">
      <p:transition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sz="3600" dirty="0">
                <a:solidFill>
                  <a:srgbClr val="00B0F0"/>
                </a:solidFill>
              </a:rPr>
              <a:t>Key benefits</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307637" cy="4492016"/>
          </a:xfrm>
        </p:spPr>
        <p:txBody>
          <a:bodyPr>
            <a:noAutofit/>
          </a:bodyPr>
          <a:lstStyle/>
          <a:p>
            <a:pPr marL="622300" indent="-622300">
              <a:spcBef>
                <a:spcPts val="600"/>
              </a:spcBef>
              <a:spcAft>
                <a:spcPts val="600"/>
              </a:spcAft>
              <a:buFont typeface="Wingdings" panose="05000000000000000000" pitchFamily="2" charset="2"/>
              <a:buChar char="ü"/>
            </a:pPr>
            <a:r>
              <a:rPr lang="en-GB" dirty="0"/>
              <a:t>Greater efficiency in project delivery </a:t>
            </a:r>
          </a:p>
          <a:p>
            <a:pPr marL="622300" indent="-622300">
              <a:spcBef>
                <a:spcPts val="600"/>
              </a:spcBef>
              <a:spcAft>
                <a:spcPts val="600"/>
              </a:spcAft>
              <a:buFont typeface="Wingdings" panose="05000000000000000000" pitchFamily="2" charset="2"/>
              <a:buChar char="ü"/>
            </a:pPr>
            <a:r>
              <a:rPr lang="en-GB" dirty="0"/>
              <a:t>Greater efficiency in the production of contract documentation </a:t>
            </a:r>
          </a:p>
          <a:p>
            <a:pPr marL="622300" indent="-622300">
              <a:spcBef>
                <a:spcPts val="600"/>
              </a:spcBef>
              <a:spcAft>
                <a:spcPts val="600"/>
              </a:spcAft>
              <a:buFont typeface="Wingdings" panose="05000000000000000000" pitchFamily="2" charset="2"/>
              <a:buChar char="ü"/>
            </a:pPr>
            <a:r>
              <a:rPr lang="en-GB" dirty="0"/>
              <a:t>Greater efficiency in the production and maintenance of the MCHW </a:t>
            </a:r>
          </a:p>
          <a:p>
            <a:pPr marL="622300" indent="-622300">
              <a:spcBef>
                <a:spcPts val="600"/>
              </a:spcBef>
              <a:spcAft>
                <a:spcPts val="600"/>
              </a:spcAft>
              <a:buFont typeface="Wingdings" panose="05000000000000000000" pitchFamily="2" charset="2"/>
              <a:buChar char="ü"/>
            </a:pPr>
            <a:r>
              <a:rPr lang="en-GB" dirty="0"/>
              <a:t>Fewer compensation events </a:t>
            </a:r>
          </a:p>
          <a:p>
            <a:pPr marL="622300" indent="-622300">
              <a:spcBef>
                <a:spcPts val="600"/>
              </a:spcBef>
              <a:spcAft>
                <a:spcPts val="600"/>
              </a:spcAft>
              <a:buFont typeface="Wingdings" panose="05000000000000000000" pitchFamily="2" charset="2"/>
              <a:buChar char="ü"/>
            </a:pPr>
            <a:r>
              <a:rPr lang="en-GB" dirty="0"/>
              <a:t>Fewer Departures from Standards </a:t>
            </a:r>
          </a:p>
          <a:p>
            <a:pPr marL="622300" indent="-622300">
              <a:spcBef>
                <a:spcPts val="600"/>
              </a:spcBef>
              <a:spcAft>
                <a:spcPts val="600"/>
              </a:spcAft>
              <a:buFont typeface="Wingdings" panose="05000000000000000000" pitchFamily="2" charset="2"/>
              <a:buChar char="ü"/>
            </a:pPr>
            <a:r>
              <a:rPr lang="en-GB" dirty="0"/>
              <a:t>Improved construction quality </a:t>
            </a:r>
          </a:p>
          <a:p>
            <a:pPr marL="622300" indent="-622300">
              <a:spcBef>
                <a:spcPts val="600"/>
              </a:spcBef>
              <a:spcAft>
                <a:spcPts val="600"/>
              </a:spcAft>
              <a:buFont typeface="Wingdings" panose="05000000000000000000" pitchFamily="2" charset="2"/>
              <a:buChar char="ü"/>
            </a:pPr>
            <a:r>
              <a:rPr lang="en-GB" dirty="0"/>
              <a:t>Enhanced innovation </a:t>
            </a:r>
          </a:p>
          <a:p>
            <a:pPr>
              <a:spcBef>
                <a:spcPts val="600"/>
              </a:spcBef>
              <a:spcAft>
                <a:spcPts val="600"/>
              </a:spcAft>
            </a:pPr>
            <a:endParaRPr lang="en-GB" dirty="0">
              <a:solidFill>
                <a:schemeClr val="tx1"/>
              </a:solidFill>
            </a:endParaRPr>
          </a:p>
          <a:p>
            <a:pPr marL="525436" lvl="2" indent="0">
              <a:spcBef>
                <a:spcPts val="600"/>
              </a:spcBef>
              <a:spcAft>
                <a:spcPts val="600"/>
              </a:spcAft>
              <a:buNone/>
            </a:pPr>
            <a:endParaRPr lang="en-GB" dirty="0">
              <a:solidFill>
                <a:schemeClr val="tx1"/>
              </a:solidFill>
            </a:endParaRPr>
          </a:p>
          <a:p>
            <a:pPr>
              <a:spcBef>
                <a:spcPts val="600"/>
              </a:spcBef>
              <a:spcAft>
                <a:spcPts val="600"/>
              </a:spcAft>
            </a:pPr>
            <a:endParaRPr lang="en-GB" dirty="0"/>
          </a:p>
          <a:p>
            <a:pPr>
              <a:spcBef>
                <a:spcPts val="600"/>
              </a:spcBef>
              <a:spcAft>
                <a:spcPts val="600"/>
              </a:spcAft>
            </a:pPr>
            <a:endParaRPr lang="en-GB" dirty="0"/>
          </a:p>
        </p:txBody>
      </p:sp>
      <p:pic>
        <p:nvPicPr>
          <p:cNvPr id="4" name="Recorded Sound">
            <a:hlinkClick r:id="" action="ppaction://media"/>
            <a:extLst>
              <a:ext uri="{FF2B5EF4-FFF2-40B4-BE49-F238E27FC236}">
                <a16:creationId xmlns:a16="http://schemas.microsoft.com/office/drawing/2014/main" id="{B0465721-4F99-471D-B3F6-70BD7B4F4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7227" y="5648254"/>
            <a:ext cx="347663" cy="347663"/>
          </a:xfrm>
          <a:prstGeom prst="rect">
            <a:avLst/>
          </a:prstGeom>
        </p:spPr>
      </p:pic>
    </p:spTree>
    <p:extLst>
      <p:ext uri="{BB962C8B-B14F-4D97-AF65-F5344CB8AC3E}">
        <p14:creationId xmlns:p14="http://schemas.microsoft.com/office/powerpoint/2010/main" val="1622876634"/>
      </p:ext>
    </p:extLst>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Work programme</a:t>
            </a:r>
            <a:endParaRPr lang="en-GB" dirty="0">
              <a:solidFill>
                <a:srgbClr val="00B0F0"/>
              </a:solidFill>
            </a:endParaRPr>
          </a:p>
        </p:txBody>
      </p:sp>
      <p:sp>
        <p:nvSpPr>
          <p:cNvPr id="6" name="TextBox 5">
            <a:extLst>
              <a:ext uri="{FF2B5EF4-FFF2-40B4-BE49-F238E27FC236}">
                <a16:creationId xmlns:a16="http://schemas.microsoft.com/office/drawing/2014/main" id="{5ADE2F32-53CF-4895-BB53-219D598E949A}"/>
              </a:ext>
            </a:extLst>
          </p:cNvPr>
          <p:cNvSpPr txBox="1"/>
          <p:nvPr/>
        </p:nvSpPr>
        <p:spPr>
          <a:xfrm>
            <a:off x="7794625" y="1734001"/>
            <a:ext cx="864404" cy="369332"/>
          </a:xfrm>
          <a:prstGeom prst="rect">
            <a:avLst/>
          </a:prstGeom>
          <a:solidFill>
            <a:schemeClr val="bg1"/>
          </a:solidFill>
        </p:spPr>
        <p:txBody>
          <a:bodyPr wrap="none" rtlCol="0">
            <a:spAutoFit/>
          </a:bodyPr>
          <a:lstStyle/>
          <a:p>
            <a:r>
              <a:rPr lang="en-GB" dirty="0">
                <a:solidFill>
                  <a:srgbClr val="FF0000"/>
                </a:solidFill>
              </a:rPr>
              <a:t>Today</a:t>
            </a:r>
            <a:r>
              <a:rPr lang="en-GB" dirty="0"/>
              <a:t> </a:t>
            </a:r>
          </a:p>
        </p:txBody>
      </p:sp>
      <p:pic>
        <p:nvPicPr>
          <p:cNvPr id="4" name="Picture 3">
            <a:extLst>
              <a:ext uri="{FF2B5EF4-FFF2-40B4-BE49-F238E27FC236}">
                <a16:creationId xmlns:a16="http://schemas.microsoft.com/office/drawing/2014/main" id="{6F799203-9AC1-4E30-8E45-C66ADCC07368}"/>
              </a:ext>
            </a:extLst>
          </p:cNvPr>
          <p:cNvPicPr>
            <a:picLocks noChangeAspect="1"/>
          </p:cNvPicPr>
          <p:nvPr/>
        </p:nvPicPr>
        <p:blipFill>
          <a:blip r:embed="rId5"/>
          <a:stretch>
            <a:fillRect/>
          </a:stretch>
        </p:blipFill>
        <p:spPr>
          <a:xfrm>
            <a:off x="158750" y="2103925"/>
            <a:ext cx="11874500" cy="3446567"/>
          </a:xfrm>
          <a:prstGeom prst="rect">
            <a:avLst/>
          </a:prstGeom>
        </p:spPr>
      </p:pic>
      <p:pic>
        <p:nvPicPr>
          <p:cNvPr id="3" name="Recorded Sound">
            <a:hlinkClick r:id="" action="ppaction://media"/>
            <a:extLst>
              <a:ext uri="{FF2B5EF4-FFF2-40B4-BE49-F238E27FC236}">
                <a16:creationId xmlns:a16="http://schemas.microsoft.com/office/drawing/2014/main" id="{864C3313-04ED-4FB8-9A60-F18F32CB2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2161" y="5817777"/>
            <a:ext cx="347663" cy="347663"/>
          </a:xfrm>
          <a:prstGeom prst="rect">
            <a:avLst/>
          </a:prstGeom>
        </p:spPr>
      </p:pic>
    </p:spTree>
    <p:extLst>
      <p:ext uri="{BB962C8B-B14F-4D97-AF65-F5344CB8AC3E}">
        <p14:creationId xmlns:p14="http://schemas.microsoft.com/office/powerpoint/2010/main" val="2539171407"/>
      </p:ext>
    </p:extLst>
  </p:cSld>
  <p:clrMapOvr>
    <a:masterClrMapping/>
  </p:clrMapOvr>
  <mc:AlternateContent xmlns:mc="http://schemas.openxmlformats.org/markup-compatibility/2006" xmlns:p14="http://schemas.microsoft.com/office/powerpoint/2010/main">
    <mc:Choice Requires="p14">
      <p:transition p14:dur="10" advTm="52000"/>
    </mc:Choice>
    <mc:Fallback xmlns="">
      <p:transition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sz="3600" dirty="0">
                <a:solidFill>
                  <a:srgbClr val="00B0F0"/>
                </a:solidFill>
              </a:rPr>
              <a:t>Interim changes to MCHW</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p:txBody>
          <a:bodyPr>
            <a:noAutofit/>
          </a:bodyPr>
          <a:lstStyle/>
          <a:p>
            <a:pPr marL="0" indent="0">
              <a:spcBef>
                <a:spcPts val="600"/>
              </a:spcBef>
              <a:spcAft>
                <a:spcPts val="600"/>
              </a:spcAft>
              <a:buNone/>
            </a:pPr>
            <a:r>
              <a:rPr lang="en-GB" b="1" dirty="0">
                <a:solidFill>
                  <a:schemeClr val="tx1"/>
                </a:solidFill>
              </a:rPr>
              <a:t>Q. </a:t>
            </a:r>
            <a:r>
              <a:rPr lang="en-GB" dirty="0">
                <a:solidFill>
                  <a:schemeClr val="tx1"/>
                </a:solidFill>
              </a:rPr>
              <a:t>What if you want to make a change to your document(s) prior to 2024 (when all documents are expected to be published)? For example due to:</a:t>
            </a:r>
          </a:p>
          <a:p>
            <a:pPr>
              <a:spcBef>
                <a:spcPts val="600"/>
              </a:spcBef>
              <a:spcAft>
                <a:spcPts val="600"/>
              </a:spcAft>
            </a:pPr>
            <a:r>
              <a:rPr lang="en-GB" dirty="0">
                <a:solidFill>
                  <a:schemeClr val="tx1"/>
                </a:solidFill>
              </a:rPr>
              <a:t>a technical update</a:t>
            </a:r>
          </a:p>
          <a:p>
            <a:pPr>
              <a:spcBef>
                <a:spcPts val="600"/>
              </a:spcBef>
              <a:spcAft>
                <a:spcPts val="600"/>
              </a:spcAft>
            </a:pPr>
            <a:r>
              <a:rPr lang="en-GB" dirty="0">
                <a:solidFill>
                  <a:schemeClr val="tx1"/>
                </a:solidFill>
              </a:rPr>
              <a:t>industry or supply chain feedback</a:t>
            </a:r>
          </a:p>
          <a:p>
            <a:pPr>
              <a:spcBef>
                <a:spcPts val="600"/>
              </a:spcBef>
              <a:spcAft>
                <a:spcPts val="600"/>
              </a:spcAft>
            </a:pPr>
            <a:r>
              <a:rPr lang="en-GB" dirty="0">
                <a:solidFill>
                  <a:schemeClr val="tx1"/>
                </a:solidFill>
              </a:rPr>
              <a:t>changes in national legislation</a:t>
            </a:r>
          </a:p>
          <a:p>
            <a:pPr>
              <a:spcBef>
                <a:spcPts val="600"/>
              </a:spcBef>
              <a:spcAft>
                <a:spcPts val="600"/>
              </a:spcAft>
            </a:pPr>
            <a:r>
              <a:rPr lang="en-GB" dirty="0">
                <a:solidFill>
                  <a:schemeClr val="tx1"/>
                </a:solidFill>
              </a:rPr>
              <a:t>changes to external standards</a:t>
            </a:r>
          </a:p>
          <a:p>
            <a:pPr marL="0" indent="0">
              <a:spcBef>
                <a:spcPts val="600"/>
              </a:spcBef>
              <a:spcAft>
                <a:spcPts val="600"/>
              </a:spcAft>
              <a:buNone/>
            </a:pPr>
            <a:endParaRPr lang="en-GB" dirty="0">
              <a:solidFill>
                <a:schemeClr val="tx1"/>
              </a:solidFill>
            </a:endParaRPr>
          </a:p>
          <a:p>
            <a:pPr marL="0" indent="0">
              <a:spcBef>
                <a:spcPts val="600"/>
              </a:spcBef>
              <a:spcAft>
                <a:spcPts val="600"/>
              </a:spcAft>
              <a:buNone/>
            </a:pPr>
            <a:r>
              <a:rPr lang="en-GB" b="1" dirty="0">
                <a:solidFill>
                  <a:schemeClr val="tx1"/>
                </a:solidFill>
              </a:rPr>
              <a:t>A. </a:t>
            </a:r>
            <a:r>
              <a:rPr lang="en-GB" dirty="0">
                <a:solidFill>
                  <a:schemeClr val="tx1"/>
                </a:solidFill>
              </a:rPr>
              <a:t>TAGG are developing criteria by which changes / amendments will be accepted to current documents. The</a:t>
            </a:r>
            <a:r>
              <a:rPr lang="en-GB" b="1" dirty="0">
                <a:solidFill>
                  <a:schemeClr val="tx1"/>
                </a:solidFill>
              </a:rPr>
              <a:t> </a:t>
            </a:r>
            <a:r>
              <a:rPr lang="en-GB" dirty="0">
                <a:solidFill>
                  <a:schemeClr val="tx1"/>
                </a:solidFill>
              </a:rPr>
              <a:t>MCHW needs to work contractually for the next three years. For any specific query, please speak to TAGG.</a:t>
            </a:r>
          </a:p>
          <a:p>
            <a:pPr marL="0" indent="0">
              <a:spcBef>
                <a:spcPts val="600"/>
              </a:spcBef>
              <a:spcAft>
                <a:spcPts val="600"/>
              </a:spcAft>
              <a:buNone/>
            </a:pPr>
            <a:endParaRPr lang="en-GB" dirty="0">
              <a:solidFill>
                <a:schemeClr val="tx1"/>
              </a:solidFill>
            </a:endParaRPr>
          </a:p>
          <a:p>
            <a:pPr>
              <a:spcBef>
                <a:spcPts val="600"/>
              </a:spcBef>
              <a:spcAft>
                <a:spcPts val="600"/>
              </a:spcAft>
            </a:pPr>
            <a:endParaRPr lang="en-GB" dirty="0">
              <a:solidFill>
                <a:schemeClr val="tx1"/>
              </a:solidFill>
            </a:endParaRPr>
          </a:p>
          <a:p>
            <a:pPr>
              <a:spcBef>
                <a:spcPts val="600"/>
              </a:spcBef>
              <a:spcAft>
                <a:spcPts val="600"/>
              </a:spcAft>
            </a:pPr>
            <a:endParaRPr lang="en-GB" dirty="0">
              <a:solidFill>
                <a:schemeClr val="tx1"/>
              </a:solidFill>
            </a:endParaRPr>
          </a:p>
          <a:p>
            <a:pPr>
              <a:spcBef>
                <a:spcPts val="600"/>
              </a:spcBef>
              <a:spcAft>
                <a:spcPts val="600"/>
              </a:spcAft>
            </a:pPr>
            <a:endParaRPr lang="en-GB" dirty="0">
              <a:solidFill>
                <a:schemeClr val="tx1"/>
              </a:solidFill>
            </a:endParaRPr>
          </a:p>
          <a:p>
            <a:pPr>
              <a:spcBef>
                <a:spcPts val="600"/>
              </a:spcBef>
              <a:spcAft>
                <a:spcPts val="600"/>
              </a:spcAft>
            </a:pPr>
            <a:endParaRPr lang="en-GB" dirty="0">
              <a:solidFill>
                <a:schemeClr val="tx1"/>
              </a:solidFill>
            </a:endParaRPr>
          </a:p>
          <a:p>
            <a:pPr marL="525436" lvl="2" indent="0">
              <a:spcBef>
                <a:spcPts val="600"/>
              </a:spcBef>
              <a:spcAft>
                <a:spcPts val="600"/>
              </a:spcAft>
              <a:buNone/>
            </a:pPr>
            <a:endParaRPr lang="en-GB" dirty="0">
              <a:solidFill>
                <a:schemeClr val="tx1"/>
              </a:solidFill>
            </a:endParaRPr>
          </a:p>
          <a:p>
            <a:pPr>
              <a:spcBef>
                <a:spcPts val="600"/>
              </a:spcBef>
              <a:spcAft>
                <a:spcPts val="600"/>
              </a:spcAft>
            </a:pPr>
            <a:endParaRPr lang="en-GB" dirty="0"/>
          </a:p>
          <a:p>
            <a:pPr>
              <a:spcBef>
                <a:spcPts val="600"/>
              </a:spcBef>
              <a:spcAft>
                <a:spcPts val="600"/>
              </a:spcAft>
            </a:pPr>
            <a:endParaRPr lang="en-GB" dirty="0"/>
          </a:p>
        </p:txBody>
      </p:sp>
      <p:pic>
        <p:nvPicPr>
          <p:cNvPr id="4" name="Recorded Sound">
            <a:hlinkClick r:id="" action="ppaction://media"/>
            <a:extLst>
              <a:ext uri="{FF2B5EF4-FFF2-40B4-BE49-F238E27FC236}">
                <a16:creationId xmlns:a16="http://schemas.microsoft.com/office/drawing/2014/main" id="{520179A1-CFD8-4DF0-95FC-2BD3FD189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1614" y="5949950"/>
            <a:ext cx="347663" cy="324257"/>
          </a:xfrm>
          <a:prstGeom prst="rect">
            <a:avLst/>
          </a:prstGeom>
        </p:spPr>
      </p:pic>
    </p:spTree>
    <p:extLst>
      <p:ext uri="{BB962C8B-B14F-4D97-AF65-F5344CB8AC3E}">
        <p14:creationId xmlns:p14="http://schemas.microsoft.com/office/powerpoint/2010/main" val="2039198197"/>
      </p:ext>
    </p:extLst>
  </p:cSld>
  <p:clrMapOvr>
    <a:masterClrMapping/>
  </p:clrMapOvr>
  <mc:AlternateContent xmlns:mc="http://schemas.openxmlformats.org/markup-compatibility/2006" xmlns:p14="http://schemas.microsoft.com/office/powerpoint/2010/main">
    <mc:Choice Requires="p14">
      <p:transition p14:dur="10" advTm="1220"/>
    </mc:Choice>
    <mc:Fallback xmlns="">
      <p:transition advTm="1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843" y="3151218"/>
            <a:ext cx="10133057" cy="3033681"/>
          </a:xfrm>
        </p:spPr>
        <p:txBody>
          <a:bodyPr>
            <a:noAutofit/>
          </a:bodyPr>
          <a:lstStyle/>
          <a:p>
            <a:r>
              <a:rPr lang="en-GB" dirty="0"/>
              <a:t>Document Development Plan Template</a:t>
            </a:r>
            <a:br>
              <a:rPr lang="en-GB" dirty="0"/>
            </a:br>
            <a:br>
              <a:rPr lang="en-GB" dirty="0"/>
            </a:br>
            <a:endParaRPr lang="en-GB" b="0" dirty="0"/>
          </a:p>
        </p:txBody>
      </p:sp>
      <p:pic>
        <p:nvPicPr>
          <p:cNvPr id="4" name="Audio 3">
            <a:hlinkClick r:id="" action="ppaction://media"/>
            <a:extLst>
              <a:ext uri="{FF2B5EF4-FFF2-40B4-BE49-F238E27FC236}">
                <a16:creationId xmlns:a16="http://schemas.microsoft.com/office/drawing/2014/main" id="{CC59A272-D2F0-4554-ADF0-90C4C53C8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92257261"/>
      </p:ext>
    </p:extLst>
  </p:cSld>
  <p:clrMapOvr>
    <a:masterClrMapping/>
  </p:clrMapOvr>
  <mc:AlternateContent xmlns:mc="http://schemas.openxmlformats.org/markup-compatibility/2006" xmlns:p14="http://schemas.microsoft.com/office/powerpoint/2010/main">
    <mc:Choice Requires="p14">
      <p:transition p14:dur="10" advTm="7758"/>
    </mc:Choice>
    <mc:Fallback xmlns="">
      <p:transition advTm="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AD7111B-1B57-4C4F-826A-59F1A11FE320}"/>
              </a:ext>
            </a:extLst>
          </p:cNvPr>
          <p:cNvSpPr txBox="1">
            <a:spLocks/>
          </p:cNvSpPr>
          <p:nvPr/>
        </p:nvSpPr>
        <p:spPr>
          <a:xfrm>
            <a:off x="550863" y="365126"/>
            <a:ext cx="11090275" cy="942382"/>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sz="3600" dirty="0">
                <a:solidFill>
                  <a:srgbClr val="00B0F0"/>
                </a:solidFill>
              </a:rPr>
              <a:t>Importance of the DDP</a:t>
            </a:r>
          </a:p>
        </p:txBody>
      </p:sp>
      <p:sp>
        <p:nvSpPr>
          <p:cNvPr id="4" name="Content Placeholder 2">
            <a:extLst>
              <a:ext uri="{FF2B5EF4-FFF2-40B4-BE49-F238E27FC236}">
                <a16:creationId xmlns:a16="http://schemas.microsoft.com/office/drawing/2014/main" id="{524CC2B6-AB55-439E-BEDB-79C60DB1EE18}"/>
              </a:ext>
            </a:extLst>
          </p:cNvPr>
          <p:cNvSpPr>
            <a:spLocks noGrp="1"/>
          </p:cNvSpPr>
          <p:nvPr>
            <p:ph idx="1"/>
          </p:nvPr>
        </p:nvSpPr>
        <p:spPr>
          <a:xfrm>
            <a:off x="550863" y="1457934"/>
            <a:ext cx="10907712" cy="4790466"/>
          </a:xfrm>
        </p:spPr>
        <p:txBody>
          <a:bodyPr>
            <a:noAutofit/>
          </a:bodyPr>
          <a:lstStyle/>
          <a:p>
            <a:pPr>
              <a:spcBef>
                <a:spcPts val="600"/>
              </a:spcBef>
              <a:spcAft>
                <a:spcPts val="600"/>
              </a:spcAft>
            </a:pPr>
            <a:r>
              <a:rPr lang="en-GB" sz="2800" dirty="0"/>
              <a:t>The document development plan is a key deliverable.</a:t>
            </a:r>
          </a:p>
          <a:p>
            <a:pPr lvl="1">
              <a:spcBef>
                <a:spcPts val="600"/>
              </a:spcBef>
              <a:spcAft>
                <a:spcPts val="600"/>
              </a:spcAft>
            </a:pPr>
            <a:r>
              <a:rPr lang="en-GB" sz="2400" dirty="0"/>
              <a:t>It aims at defining the criteria by which the final document is considered a success and helps mitigate the risk of significant rework in subsequent stages of the drafting process due to the lack of clear understanding of the document’s needs.</a:t>
            </a:r>
          </a:p>
          <a:p>
            <a:pPr>
              <a:spcBef>
                <a:spcPts val="600"/>
              </a:spcBef>
              <a:spcAft>
                <a:spcPts val="600"/>
              </a:spcAft>
            </a:pPr>
            <a:r>
              <a:rPr lang="en-GB" sz="2800" dirty="0"/>
              <a:t>The DDP will be notified to all consultees once ready.  </a:t>
            </a:r>
          </a:p>
          <a:p>
            <a:pPr marL="255576" lvl="1" indent="-255576">
              <a:spcBef>
                <a:spcPts val="600"/>
              </a:spcBef>
              <a:spcAft>
                <a:spcPts val="600"/>
              </a:spcAft>
              <a:buFont typeface="Wingdings" panose="05000000000000000000" pitchFamily="2" charset="2"/>
              <a:buChar char="§"/>
            </a:pPr>
            <a:r>
              <a:rPr lang="en-GB" sz="2800" b="1" dirty="0"/>
              <a:t>Please involve key parties in DDP work, particularly the Devolved Administrations.</a:t>
            </a:r>
          </a:p>
          <a:p>
            <a:pPr marL="525436" lvl="2" indent="0">
              <a:spcBef>
                <a:spcPts val="600"/>
              </a:spcBef>
              <a:spcAft>
                <a:spcPts val="600"/>
              </a:spcAft>
              <a:buNone/>
            </a:pPr>
            <a:endParaRPr lang="en-GB" dirty="0">
              <a:solidFill>
                <a:schemeClr val="tx1"/>
              </a:solidFill>
            </a:endParaRPr>
          </a:p>
          <a:p>
            <a:pPr>
              <a:spcBef>
                <a:spcPts val="600"/>
              </a:spcBef>
              <a:spcAft>
                <a:spcPts val="600"/>
              </a:spcAft>
            </a:pPr>
            <a:endParaRPr lang="en-GB" dirty="0"/>
          </a:p>
          <a:p>
            <a:pPr>
              <a:spcBef>
                <a:spcPts val="600"/>
              </a:spcBef>
              <a:spcAft>
                <a:spcPts val="600"/>
              </a:spcAft>
            </a:pPr>
            <a:endParaRPr lang="en-GB" dirty="0"/>
          </a:p>
        </p:txBody>
      </p:sp>
      <p:pic>
        <p:nvPicPr>
          <p:cNvPr id="3" name="Audio 2">
            <a:hlinkClick r:id="" action="ppaction://media"/>
            <a:extLst>
              <a:ext uri="{FF2B5EF4-FFF2-40B4-BE49-F238E27FC236}">
                <a16:creationId xmlns:a16="http://schemas.microsoft.com/office/drawing/2014/main" id="{0B76A2BD-D7A8-461F-AA69-2029B69F9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45422667"/>
      </p:ext>
    </p:extLst>
  </p:cSld>
  <p:clrMapOvr>
    <a:masterClrMapping/>
  </p:clrMapOvr>
  <mc:AlternateContent xmlns:mc="http://schemas.openxmlformats.org/markup-compatibility/2006" xmlns:p14="http://schemas.microsoft.com/office/powerpoint/2010/main">
    <mc:Choice Requires="p14">
      <p:transition p14:dur="10" advTm="64541"/>
    </mc:Choice>
    <mc:Fallback xmlns="">
      <p:transition advTm="64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AD7111B-1B57-4C4F-826A-59F1A11FE320}"/>
              </a:ext>
            </a:extLst>
          </p:cNvPr>
          <p:cNvSpPr txBox="1">
            <a:spLocks/>
          </p:cNvSpPr>
          <p:nvPr/>
        </p:nvSpPr>
        <p:spPr>
          <a:xfrm>
            <a:off x="550863" y="365126"/>
            <a:ext cx="11090275" cy="942382"/>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sz="3600" dirty="0">
                <a:solidFill>
                  <a:srgbClr val="00B0F0"/>
                </a:solidFill>
              </a:rPr>
              <a:t>DDP: key aspects to be addressed</a:t>
            </a:r>
          </a:p>
        </p:txBody>
      </p:sp>
      <p:graphicFrame>
        <p:nvGraphicFramePr>
          <p:cNvPr id="5" name="Table 4">
            <a:extLst>
              <a:ext uri="{FF2B5EF4-FFF2-40B4-BE49-F238E27FC236}">
                <a16:creationId xmlns:a16="http://schemas.microsoft.com/office/drawing/2014/main" id="{29EE8660-2CA9-4DE1-96F3-58F70BC1BBA5}"/>
              </a:ext>
            </a:extLst>
          </p:cNvPr>
          <p:cNvGraphicFramePr>
            <a:graphicFrameLocks noGrp="1"/>
          </p:cNvGraphicFramePr>
          <p:nvPr>
            <p:extLst>
              <p:ext uri="{D42A27DB-BD31-4B8C-83A1-F6EECF244321}">
                <p14:modId xmlns:p14="http://schemas.microsoft.com/office/powerpoint/2010/main" val="2210906206"/>
              </p:ext>
            </p:extLst>
          </p:nvPr>
        </p:nvGraphicFramePr>
        <p:xfrm>
          <a:off x="787400" y="1472608"/>
          <a:ext cx="5261102" cy="4236720"/>
        </p:xfrm>
        <a:graphic>
          <a:graphicData uri="http://schemas.openxmlformats.org/drawingml/2006/table">
            <a:tbl>
              <a:tblPr firstRow="1" bandRow="1">
                <a:tableStyleId>{72833802-FEF1-4C79-8D5D-14CF1EAF98D9}</a:tableStyleId>
              </a:tblPr>
              <a:tblGrid>
                <a:gridCol w="484295">
                  <a:extLst>
                    <a:ext uri="{9D8B030D-6E8A-4147-A177-3AD203B41FA5}">
                      <a16:colId xmlns:a16="http://schemas.microsoft.com/office/drawing/2014/main" val="930604654"/>
                    </a:ext>
                  </a:extLst>
                </a:gridCol>
                <a:gridCol w="4776807">
                  <a:extLst>
                    <a:ext uri="{9D8B030D-6E8A-4147-A177-3AD203B41FA5}">
                      <a16:colId xmlns:a16="http://schemas.microsoft.com/office/drawing/2014/main" val="3499408930"/>
                    </a:ext>
                  </a:extLst>
                </a:gridCol>
              </a:tblGrid>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tc>
                <a:tc>
                  <a:txBody>
                    <a:bodyPr/>
                    <a:lstStyle/>
                    <a:p>
                      <a:r>
                        <a:rPr lang="en-GB" sz="2400" dirty="0"/>
                        <a:t>Section in the DDP template</a:t>
                      </a:r>
                      <a:endParaRPr lang="en-GB" sz="2400" b="1" dirty="0"/>
                    </a:p>
                  </a:txBody>
                  <a:tcPr/>
                </a:tc>
                <a:extLst>
                  <a:ext uri="{0D108BD9-81ED-4DB2-BD59-A6C34878D82A}">
                    <a16:rowId xmlns:a16="http://schemas.microsoft.com/office/drawing/2014/main" val="1711066964"/>
                  </a:ext>
                </a:extLst>
              </a:tr>
              <a:tr h="360836">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1</a:t>
                      </a:r>
                      <a:endParaRPr lang="en-GB" sz="2000" dirty="0">
                        <a:solidFill>
                          <a:schemeClr val="tx1"/>
                        </a:solidFill>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kern="1200" dirty="0"/>
                        <a:t>Key dates for document development </a:t>
                      </a:r>
                      <a:endParaRPr lang="en-GB" sz="2000" kern="1200" dirty="0">
                        <a:solidFill>
                          <a:schemeClr val="tx1"/>
                        </a:solidFill>
                        <a:latin typeface="+mn-lt"/>
                        <a:ea typeface="+mn-ea"/>
                        <a:cs typeface="+mn-cs"/>
                      </a:endParaRPr>
                    </a:p>
                  </a:txBody>
                  <a:tcPr/>
                </a:tc>
                <a:extLst>
                  <a:ext uri="{0D108BD9-81ED-4DB2-BD59-A6C34878D82A}">
                    <a16:rowId xmlns:a16="http://schemas.microsoft.com/office/drawing/2014/main" val="994705193"/>
                  </a:ext>
                </a:extLst>
              </a:tr>
              <a:tr h="370840">
                <a:tc>
                  <a:txBody>
                    <a:bodyPr/>
                    <a:lstStyle/>
                    <a:p>
                      <a:r>
                        <a:rPr lang="en-GB" sz="2000" dirty="0"/>
                        <a:t>2</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Production team</a:t>
                      </a:r>
                      <a:endParaRPr lang="en-GB" sz="2000" dirty="0">
                        <a:solidFill>
                          <a:schemeClr val="tx1"/>
                        </a:solidFill>
                      </a:endParaRPr>
                    </a:p>
                  </a:txBody>
                  <a:tcPr/>
                </a:tc>
                <a:extLst>
                  <a:ext uri="{0D108BD9-81ED-4DB2-BD59-A6C34878D82A}">
                    <a16:rowId xmlns:a16="http://schemas.microsoft.com/office/drawing/2014/main" val="3066277511"/>
                  </a:ext>
                </a:extLst>
              </a:tr>
              <a:tr h="370840">
                <a:tc>
                  <a:txBody>
                    <a:bodyPr/>
                    <a:lstStyle/>
                    <a:p>
                      <a:r>
                        <a:rPr lang="en-GB" sz="2000" dirty="0"/>
                        <a:t>3</a:t>
                      </a:r>
                    </a:p>
                  </a:txBody>
                  <a:tcPr/>
                </a:tc>
                <a:tc>
                  <a:txBody>
                    <a:bodyPr/>
                    <a:lstStyle/>
                    <a:p>
                      <a:r>
                        <a:rPr lang="en-GB" sz="2000" dirty="0"/>
                        <a:t>Deliverables</a:t>
                      </a:r>
                    </a:p>
                  </a:txBody>
                  <a:tcPr/>
                </a:tc>
                <a:extLst>
                  <a:ext uri="{0D108BD9-81ED-4DB2-BD59-A6C34878D82A}">
                    <a16:rowId xmlns:a16="http://schemas.microsoft.com/office/drawing/2014/main" val="1266177849"/>
                  </a:ext>
                </a:extLst>
              </a:tr>
              <a:tr h="370840">
                <a:tc>
                  <a:txBody>
                    <a:bodyPr/>
                    <a:lstStyle/>
                    <a:p>
                      <a:r>
                        <a:rPr lang="en-GB" sz="2000" dirty="0"/>
                        <a:t>4</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Summary of drafting needs and approach</a:t>
                      </a:r>
                      <a:endParaRPr lang="en-GB" sz="2000" dirty="0">
                        <a:solidFill>
                          <a:schemeClr val="tx1"/>
                        </a:solidFill>
                      </a:endParaRPr>
                    </a:p>
                  </a:txBody>
                  <a:tcPr/>
                </a:tc>
                <a:extLst>
                  <a:ext uri="{0D108BD9-81ED-4DB2-BD59-A6C34878D82A}">
                    <a16:rowId xmlns:a16="http://schemas.microsoft.com/office/drawing/2014/main" val="2951905091"/>
                  </a:ext>
                </a:extLst>
              </a:tr>
              <a:tr h="370840">
                <a:tc>
                  <a:txBody>
                    <a:bodyPr/>
                    <a:lstStyle/>
                    <a:p>
                      <a:r>
                        <a:rPr lang="en-GB" sz="2000" dirty="0"/>
                        <a:t>5</a:t>
                      </a:r>
                    </a:p>
                  </a:txBody>
                  <a:tcPr/>
                </a:tc>
                <a:tc>
                  <a:txBody>
                    <a:bodyPr/>
                    <a:lstStyle/>
                    <a:p>
                      <a:r>
                        <a:rPr lang="en-GB" sz="2000" dirty="0"/>
                        <a:t>Interfaces with other documents and coordination required</a:t>
                      </a:r>
                    </a:p>
                  </a:txBody>
                  <a:tcPr/>
                </a:tc>
                <a:extLst>
                  <a:ext uri="{0D108BD9-81ED-4DB2-BD59-A6C34878D82A}">
                    <a16:rowId xmlns:a16="http://schemas.microsoft.com/office/drawing/2014/main" val="1924993663"/>
                  </a:ext>
                </a:extLst>
              </a:tr>
              <a:tr h="370840">
                <a:tc>
                  <a:txBody>
                    <a:bodyPr/>
                    <a:lstStyle/>
                    <a:p>
                      <a:r>
                        <a:rPr lang="en-GB" sz="2000" dirty="0"/>
                        <a:t>6</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High-level section review </a:t>
                      </a:r>
                      <a:endParaRPr lang="en-GB" sz="2000" dirty="0">
                        <a:solidFill>
                          <a:schemeClr val="tx1"/>
                        </a:solidFill>
                      </a:endParaRPr>
                    </a:p>
                  </a:txBody>
                  <a:tcPr/>
                </a:tc>
                <a:extLst>
                  <a:ext uri="{0D108BD9-81ED-4DB2-BD59-A6C34878D82A}">
                    <a16:rowId xmlns:a16="http://schemas.microsoft.com/office/drawing/2014/main" val="4012792812"/>
                  </a:ext>
                </a:extLst>
              </a:tr>
              <a:tr h="155908">
                <a:tc>
                  <a:txBody>
                    <a:bodyPr/>
                    <a:lstStyle/>
                    <a:p>
                      <a:r>
                        <a:rPr lang="en-GB" sz="2000" dirty="0"/>
                        <a:t>7</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Proposed outline document structure</a:t>
                      </a:r>
                      <a:endParaRPr lang="en-GB" sz="2000" dirty="0">
                        <a:solidFill>
                          <a:schemeClr val="tx1"/>
                        </a:solidFill>
                      </a:endParaRPr>
                    </a:p>
                  </a:txBody>
                  <a:tcPr/>
                </a:tc>
                <a:extLst>
                  <a:ext uri="{0D108BD9-81ED-4DB2-BD59-A6C34878D82A}">
                    <a16:rowId xmlns:a16="http://schemas.microsoft.com/office/drawing/2014/main" val="3685262796"/>
                  </a:ext>
                </a:extLst>
              </a:tr>
              <a:tr h="155908">
                <a:tc>
                  <a:txBody>
                    <a:bodyPr/>
                    <a:lstStyle/>
                    <a:p>
                      <a:r>
                        <a:rPr lang="en-GB" sz="2000" dirty="0"/>
                        <a:t>8</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solidFill>
                            <a:schemeClr val="tx1"/>
                          </a:solidFill>
                        </a:rPr>
                        <a:t>Risks and opportunities</a:t>
                      </a:r>
                    </a:p>
                  </a:txBody>
                  <a:tcPr/>
                </a:tc>
                <a:extLst>
                  <a:ext uri="{0D108BD9-81ED-4DB2-BD59-A6C34878D82A}">
                    <a16:rowId xmlns:a16="http://schemas.microsoft.com/office/drawing/2014/main" val="3624955704"/>
                  </a:ext>
                </a:extLst>
              </a:tr>
            </a:tbl>
          </a:graphicData>
        </a:graphic>
      </p:graphicFrame>
      <p:pic>
        <p:nvPicPr>
          <p:cNvPr id="2" name="Audio 1">
            <a:hlinkClick r:id="" action="ppaction://media"/>
            <a:extLst>
              <a:ext uri="{FF2B5EF4-FFF2-40B4-BE49-F238E27FC236}">
                <a16:creationId xmlns:a16="http://schemas.microsoft.com/office/drawing/2014/main" id="{4545AF8A-2C35-4D6D-8F11-45EACE3DBB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84434627"/>
      </p:ext>
    </p:extLst>
  </p:cSld>
  <p:clrMapOvr>
    <a:masterClrMapping/>
  </p:clrMapOvr>
  <mc:AlternateContent xmlns:mc="http://schemas.openxmlformats.org/markup-compatibility/2006" xmlns:p14="http://schemas.microsoft.com/office/powerpoint/2010/main">
    <mc:Choice Requires="p14">
      <p:transition p14:dur="10" advTm="60041"/>
    </mc:Choice>
    <mc:Fallback xmlns="">
      <p:transition advTm="6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AD7111B-1B57-4C4F-826A-59F1A11FE320}"/>
              </a:ext>
            </a:extLst>
          </p:cNvPr>
          <p:cNvSpPr txBox="1">
            <a:spLocks/>
          </p:cNvSpPr>
          <p:nvPr/>
        </p:nvSpPr>
        <p:spPr>
          <a:xfrm>
            <a:off x="550863" y="365126"/>
            <a:ext cx="11090275" cy="942382"/>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sz="3600" dirty="0">
                <a:solidFill>
                  <a:srgbClr val="00B0F0"/>
                </a:solidFill>
              </a:rPr>
              <a:t>DDP: key aspects to be addressed</a:t>
            </a:r>
          </a:p>
        </p:txBody>
      </p:sp>
      <p:graphicFrame>
        <p:nvGraphicFramePr>
          <p:cNvPr id="5" name="Table 4">
            <a:extLst>
              <a:ext uri="{FF2B5EF4-FFF2-40B4-BE49-F238E27FC236}">
                <a16:creationId xmlns:a16="http://schemas.microsoft.com/office/drawing/2014/main" id="{29EE8660-2CA9-4DE1-96F3-58F70BC1BBA5}"/>
              </a:ext>
            </a:extLst>
          </p:cNvPr>
          <p:cNvGraphicFramePr>
            <a:graphicFrameLocks noGrp="1"/>
          </p:cNvGraphicFramePr>
          <p:nvPr>
            <p:extLst>
              <p:ext uri="{D42A27DB-BD31-4B8C-83A1-F6EECF244321}">
                <p14:modId xmlns:p14="http://schemas.microsoft.com/office/powerpoint/2010/main" val="2589496700"/>
              </p:ext>
            </p:extLst>
          </p:nvPr>
        </p:nvGraphicFramePr>
        <p:xfrm>
          <a:off x="550863" y="1548808"/>
          <a:ext cx="11044237" cy="4236720"/>
        </p:xfrm>
        <a:graphic>
          <a:graphicData uri="http://schemas.openxmlformats.org/drawingml/2006/table">
            <a:tbl>
              <a:tblPr firstRow="1" bandRow="1">
                <a:tableStyleId>{72833802-FEF1-4C79-8D5D-14CF1EAF98D9}</a:tableStyleId>
              </a:tblPr>
              <a:tblGrid>
                <a:gridCol w="505361">
                  <a:extLst>
                    <a:ext uri="{9D8B030D-6E8A-4147-A177-3AD203B41FA5}">
                      <a16:colId xmlns:a16="http://schemas.microsoft.com/office/drawing/2014/main" val="930604654"/>
                    </a:ext>
                  </a:extLst>
                </a:gridCol>
                <a:gridCol w="4638139">
                  <a:extLst>
                    <a:ext uri="{9D8B030D-6E8A-4147-A177-3AD203B41FA5}">
                      <a16:colId xmlns:a16="http://schemas.microsoft.com/office/drawing/2014/main" val="3499408930"/>
                    </a:ext>
                  </a:extLst>
                </a:gridCol>
                <a:gridCol w="5900737">
                  <a:extLst>
                    <a:ext uri="{9D8B030D-6E8A-4147-A177-3AD203B41FA5}">
                      <a16:colId xmlns:a16="http://schemas.microsoft.com/office/drawing/2014/main" val="1445721864"/>
                    </a:ext>
                  </a:extLst>
                </a:gridCol>
              </a:tblGrid>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tc>
                <a:tc>
                  <a:txBody>
                    <a:bodyPr/>
                    <a:lstStyle/>
                    <a:p>
                      <a:r>
                        <a:rPr lang="en-GB" sz="2400" dirty="0"/>
                        <a:t>Section in the DDP template</a:t>
                      </a:r>
                      <a:endParaRPr lang="en-GB" sz="2400" b="1" dirty="0"/>
                    </a:p>
                  </a:txBody>
                  <a:tcPr/>
                </a:tc>
                <a:tc>
                  <a:txBody>
                    <a:bodyPr/>
                    <a:lstStyle/>
                    <a:p>
                      <a:r>
                        <a:rPr lang="en-GB" sz="2400" dirty="0"/>
                        <a:t>What you need to know</a:t>
                      </a:r>
                      <a:endParaRPr lang="en-GB" sz="2400" b="1" dirty="0"/>
                    </a:p>
                  </a:txBody>
                  <a:tcPr>
                    <a:solidFill>
                      <a:srgbClr val="ED7D31"/>
                    </a:solidFill>
                  </a:tcPr>
                </a:tc>
                <a:extLst>
                  <a:ext uri="{0D108BD9-81ED-4DB2-BD59-A6C34878D82A}">
                    <a16:rowId xmlns:a16="http://schemas.microsoft.com/office/drawing/2014/main" val="1711066964"/>
                  </a:ext>
                </a:extLst>
              </a:tr>
              <a:tr h="360836">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1</a:t>
                      </a:r>
                      <a:endParaRPr lang="en-GB" sz="2000" dirty="0">
                        <a:solidFill>
                          <a:schemeClr val="tx1"/>
                        </a:solidFill>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kern="1200" dirty="0"/>
                        <a:t>Key dates for document development </a:t>
                      </a:r>
                      <a:endParaRPr lang="en-GB" sz="2000" kern="1200" dirty="0">
                        <a:solidFill>
                          <a:schemeClr val="tx1"/>
                        </a:solidFill>
                        <a:latin typeface="+mn-lt"/>
                        <a:ea typeface="+mn-ea"/>
                        <a:cs typeface="+mn-cs"/>
                      </a:endParaRPr>
                    </a:p>
                  </a:txBody>
                  <a:tcPr/>
                </a:tc>
                <a:tc>
                  <a:txBody>
                    <a:bodyPr/>
                    <a:lstStyle/>
                    <a:p>
                      <a:pPr marL="342900" indent="-342900" algn="l" defTabSz="914354" rtl="0" eaLnBrk="1" latinLnBrk="0" hangingPunct="1">
                        <a:buFontTx/>
                        <a:buChar char="-"/>
                      </a:pPr>
                      <a:r>
                        <a:rPr lang="en-GB" sz="2000" kern="1200" dirty="0"/>
                        <a:t>Jira milestones</a:t>
                      </a:r>
                      <a:endParaRPr lang="en-GB" sz="2000" kern="1200" dirty="0">
                        <a:solidFill>
                          <a:schemeClr val="tx1"/>
                        </a:solidFill>
                        <a:latin typeface="+mn-lt"/>
                        <a:ea typeface="+mn-ea"/>
                        <a:cs typeface="+mn-cs"/>
                      </a:endParaRPr>
                    </a:p>
                  </a:txBody>
                  <a:tcPr/>
                </a:tc>
                <a:extLst>
                  <a:ext uri="{0D108BD9-81ED-4DB2-BD59-A6C34878D82A}">
                    <a16:rowId xmlns:a16="http://schemas.microsoft.com/office/drawing/2014/main" val="994705193"/>
                  </a:ext>
                </a:extLst>
              </a:tr>
              <a:tr h="370840">
                <a:tc>
                  <a:txBody>
                    <a:bodyPr/>
                    <a:lstStyle/>
                    <a:p>
                      <a:r>
                        <a:rPr lang="en-GB" sz="2000" dirty="0"/>
                        <a:t>2</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Production team</a:t>
                      </a:r>
                      <a:endParaRPr lang="en-GB" sz="2000" dirty="0">
                        <a:solidFill>
                          <a:schemeClr val="tx1"/>
                        </a:solidFill>
                      </a:endParaRPr>
                    </a:p>
                  </a:txBody>
                  <a:tcPr/>
                </a:tc>
                <a:tc>
                  <a:txBody>
                    <a:bodyPr/>
                    <a:lstStyle/>
                    <a:p>
                      <a:pPr marL="342900" indent="-342900" algn="l" defTabSz="914354" rtl="0" eaLnBrk="1" latinLnBrk="0" hangingPunct="1">
                        <a:buFontTx/>
                        <a:buChar char="-"/>
                      </a:pPr>
                      <a:r>
                        <a:rPr lang="en-GB" sz="2000" kern="1200" dirty="0"/>
                        <a:t>Key names / contacts</a:t>
                      </a:r>
                      <a:endParaRPr lang="en-GB" sz="2000" kern="1200" dirty="0">
                        <a:solidFill>
                          <a:schemeClr val="tx1"/>
                        </a:solidFill>
                        <a:latin typeface="+mn-lt"/>
                        <a:ea typeface="+mn-ea"/>
                        <a:cs typeface="+mn-cs"/>
                      </a:endParaRPr>
                    </a:p>
                  </a:txBody>
                  <a:tcPr/>
                </a:tc>
                <a:extLst>
                  <a:ext uri="{0D108BD9-81ED-4DB2-BD59-A6C34878D82A}">
                    <a16:rowId xmlns:a16="http://schemas.microsoft.com/office/drawing/2014/main" val="3066277511"/>
                  </a:ext>
                </a:extLst>
              </a:tr>
              <a:tr h="370840">
                <a:tc>
                  <a:txBody>
                    <a:bodyPr/>
                    <a:lstStyle/>
                    <a:p>
                      <a:r>
                        <a:rPr lang="en-GB" sz="2000" dirty="0"/>
                        <a:t>3</a:t>
                      </a:r>
                    </a:p>
                  </a:txBody>
                  <a:tcPr/>
                </a:tc>
                <a:tc>
                  <a:txBody>
                    <a:bodyPr/>
                    <a:lstStyle/>
                    <a:p>
                      <a:r>
                        <a:rPr lang="en-GB" sz="2000" dirty="0"/>
                        <a:t>Deliverables</a:t>
                      </a:r>
                    </a:p>
                  </a:txBody>
                  <a:tcPr/>
                </a:tc>
                <a:tc>
                  <a:txBody>
                    <a:bodyPr/>
                    <a:lstStyle/>
                    <a:p>
                      <a:pPr marL="342900" indent="-342900">
                        <a:buFontTx/>
                        <a:buChar char="-"/>
                      </a:pPr>
                      <a:r>
                        <a:rPr lang="en-GB" sz="2000" kern="1200" dirty="0">
                          <a:solidFill>
                            <a:schemeClr val="tx1"/>
                          </a:solidFill>
                          <a:latin typeface="+mn-lt"/>
                          <a:ea typeface="+mn-ea"/>
                          <a:cs typeface="+mn-cs"/>
                        </a:rPr>
                        <a:t>Relevant when the drafting process will start</a:t>
                      </a:r>
                    </a:p>
                  </a:txBody>
                  <a:tcPr>
                    <a:noFill/>
                  </a:tcPr>
                </a:tc>
                <a:extLst>
                  <a:ext uri="{0D108BD9-81ED-4DB2-BD59-A6C34878D82A}">
                    <a16:rowId xmlns:a16="http://schemas.microsoft.com/office/drawing/2014/main" val="1266177849"/>
                  </a:ext>
                </a:extLst>
              </a:tr>
              <a:tr h="701040">
                <a:tc>
                  <a:txBody>
                    <a:bodyPr/>
                    <a:lstStyle/>
                    <a:p>
                      <a:r>
                        <a:rPr lang="en-GB" sz="2000" dirty="0"/>
                        <a:t>4</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Summary of drafting needs and approach</a:t>
                      </a:r>
                      <a:endParaRPr lang="en-GB" sz="2000" dirty="0">
                        <a:solidFill>
                          <a:schemeClr val="tx1"/>
                        </a:solidFill>
                      </a:endParaRPr>
                    </a:p>
                  </a:txBody>
                  <a:tcPr/>
                </a:tc>
                <a:tc rowSpan="5">
                  <a:txBody>
                    <a:bodyPr/>
                    <a:lstStyle/>
                    <a:p>
                      <a:pPr marL="342900" indent="-342900">
                        <a:buFontTx/>
                        <a:buChar char="-"/>
                      </a:pPr>
                      <a:r>
                        <a:rPr lang="en-GB" sz="2000" dirty="0">
                          <a:solidFill>
                            <a:schemeClr val="bg1"/>
                          </a:solidFill>
                        </a:rPr>
                        <a:t>New content structure and presentation of the MCHW</a:t>
                      </a: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dirty="0">
                          <a:solidFill>
                            <a:schemeClr val="bg1"/>
                          </a:solidFill>
                        </a:rPr>
                        <a:t>Consequential updates to the DMRB </a:t>
                      </a: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kern="1200" dirty="0">
                          <a:solidFill>
                            <a:schemeClr val="bg1"/>
                          </a:solidFill>
                        </a:rPr>
                        <a:t>Sections to be entirely updated and restructured following specific rules</a:t>
                      </a:r>
                      <a:endParaRPr lang="en-GB" sz="2000" kern="1200" dirty="0">
                        <a:solidFill>
                          <a:schemeClr val="bg1"/>
                        </a:solidFill>
                        <a:latin typeface="+mn-lt"/>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dirty="0">
                          <a:solidFill>
                            <a:schemeClr val="bg1"/>
                          </a:solidFill>
                        </a:rPr>
                        <a:t>Consequential updates to drawings in Volume 3</a:t>
                      </a: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dirty="0">
                          <a:solidFill>
                            <a:schemeClr val="bg1"/>
                          </a:solidFill>
                        </a:rPr>
                        <a:t>Identification of national variations</a:t>
                      </a:r>
                      <a:endParaRPr lang="en-GB" sz="1900" dirty="0"/>
                    </a:p>
                  </a:txBody>
                  <a:tcPr>
                    <a:solidFill>
                      <a:srgbClr val="ED7D31"/>
                    </a:solidFill>
                  </a:tcPr>
                </a:tc>
                <a:extLst>
                  <a:ext uri="{0D108BD9-81ED-4DB2-BD59-A6C34878D82A}">
                    <a16:rowId xmlns:a16="http://schemas.microsoft.com/office/drawing/2014/main" val="2951905091"/>
                  </a:ext>
                </a:extLst>
              </a:tr>
              <a:tr h="0">
                <a:tc>
                  <a:txBody>
                    <a:bodyPr/>
                    <a:lstStyle/>
                    <a:p>
                      <a:r>
                        <a:rPr lang="en-GB" sz="2000" dirty="0"/>
                        <a:t>5</a:t>
                      </a:r>
                    </a:p>
                  </a:txBody>
                  <a:tcPr/>
                </a:tc>
                <a:tc>
                  <a:txBody>
                    <a:bodyPr/>
                    <a:lstStyle/>
                    <a:p>
                      <a:r>
                        <a:rPr lang="en-GB" sz="2000" dirty="0"/>
                        <a:t>Interfaces with other documents and coordination required</a:t>
                      </a:r>
                    </a:p>
                  </a:txBody>
                  <a:tcPr/>
                </a:tc>
                <a:tc vMerge="1">
                  <a:txBody>
                    <a:bodyPr/>
                    <a:lstStyle/>
                    <a:p>
                      <a:pPr marL="342900" marR="0" lvl="0" indent="-342900" algn="l" defTabSz="914354" rtl="0" eaLnBrk="1" fontAlgn="auto" latinLnBrk="0" hangingPunct="1">
                        <a:lnSpc>
                          <a:spcPct val="100000"/>
                        </a:lnSpc>
                        <a:spcBef>
                          <a:spcPts val="0"/>
                        </a:spcBef>
                        <a:spcAft>
                          <a:spcPts val="0"/>
                        </a:spcAft>
                        <a:buClrTx/>
                        <a:buSzTx/>
                        <a:buFontTx/>
                        <a:buChar char="-"/>
                        <a:tabLst/>
                        <a:defRPr/>
                      </a:pPr>
                      <a:endParaRPr lang="en-GB" sz="1900" kern="1200" dirty="0">
                        <a:solidFill>
                          <a:schemeClr val="tx1"/>
                        </a:solidFill>
                        <a:latin typeface="+mn-lt"/>
                        <a:ea typeface="+mn-ea"/>
                        <a:cs typeface="+mn-cs"/>
                      </a:endParaRPr>
                    </a:p>
                  </a:txBody>
                  <a:tcPr/>
                </a:tc>
                <a:extLst>
                  <a:ext uri="{0D108BD9-81ED-4DB2-BD59-A6C34878D82A}">
                    <a16:rowId xmlns:a16="http://schemas.microsoft.com/office/drawing/2014/main" val="1924993663"/>
                  </a:ext>
                </a:extLst>
              </a:tr>
              <a:tr h="360680">
                <a:tc>
                  <a:txBody>
                    <a:bodyPr/>
                    <a:lstStyle/>
                    <a:p>
                      <a:r>
                        <a:rPr lang="en-GB" sz="2000" dirty="0"/>
                        <a:t>6</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High-level section review </a:t>
                      </a:r>
                      <a:endParaRPr lang="en-GB" sz="2000" dirty="0">
                        <a:solidFill>
                          <a:schemeClr val="tx1"/>
                        </a:solidFill>
                      </a:endParaRPr>
                    </a:p>
                  </a:txBody>
                  <a:tcPr/>
                </a:tc>
                <a:tc vMerge="1">
                  <a:txBody>
                    <a:bodyPr/>
                    <a:lstStyle/>
                    <a:p>
                      <a:pPr marL="342900" marR="0" lvl="0" indent="-342900" algn="l" defTabSz="914354" rtl="0" eaLnBrk="1" fontAlgn="auto" latinLnBrk="0" hangingPunct="1">
                        <a:lnSpc>
                          <a:spcPct val="100000"/>
                        </a:lnSpc>
                        <a:spcBef>
                          <a:spcPts val="0"/>
                        </a:spcBef>
                        <a:spcAft>
                          <a:spcPts val="0"/>
                        </a:spcAft>
                        <a:buClrTx/>
                        <a:buSzTx/>
                        <a:buFontTx/>
                        <a:buChar char="-"/>
                        <a:tabLst/>
                        <a:defRPr/>
                      </a:pPr>
                      <a:endParaRPr lang="en-GB" sz="1900" kern="1200" dirty="0">
                        <a:solidFill>
                          <a:schemeClr val="tx1"/>
                        </a:solidFill>
                        <a:latin typeface="+mn-lt"/>
                        <a:ea typeface="+mn-ea"/>
                        <a:cs typeface="+mn-cs"/>
                      </a:endParaRPr>
                    </a:p>
                  </a:txBody>
                  <a:tcPr/>
                </a:tc>
                <a:extLst>
                  <a:ext uri="{0D108BD9-81ED-4DB2-BD59-A6C34878D82A}">
                    <a16:rowId xmlns:a16="http://schemas.microsoft.com/office/drawing/2014/main" val="4012792812"/>
                  </a:ext>
                </a:extLst>
              </a:tr>
              <a:tr h="155908">
                <a:tc>
                  <a:txBody>
                    <a:bodyPr/>
                    <a:lstStyle/>
                    <a:p>
                      <a:r>
                        <a:rPr lang="en-GB" sz="2000" dirty="0"/>
                        <a:t>7</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Proposed outline document structure</a:t>
                      </a:r>
                      <a:endParaRPr lang="en-GB" sz="2000" dirty="0">
                        <a:solidFill>
                          <a:schemeClr val="tx1"/>
                        </a:solidFill>
                      </a:endParaRPr>
                    </a:p>
                  </a:txBody>
                  <a:tcPr/>
                </a:tc>
                <a:tc vMerge="1">
                  <a:txBody>
                    <a:bodyPr/>
                    <a:lstStyle/>
                    <a:p>
                      <a:pPr marL="342900" indent="-342900" algn="l" defTabSz="914354" rtl="0" eaLnBrk="1" latinLnBrk="0" hangingPunct="1">
                        <a:buFontTx/>
                        <a:buChar char="-"/>
                      </a:pPr>
                      <a:endParaRPr lang="en-GB" sz="1900" kern="1200" dirty="0">
                        <a:solidFill>
                          <a:schemeClr val="tx1"/>
                        </a:solidFill>
                        <a:latin typeface="+mn-lt"/>
                        <a:ea typeface="+mn-ea"/>
                        <a:cs typeface="+mn-cs"/>
                      </a:endParaRPr>
                    </a:p>
                  </a:txBody>
                  <a:tcPr/>
                </a:tc>
                <a:extLst>
                  <a:ext uri="{0D108BD9-81ED-4DB2-BD59-A6C34878D82A}">
                    <a16:rowId xmlns:a16="http://schemas.microsoft.com/office/drawing/2014/main" val="3685262796"/>
                  </a:ext>
                </a:extLst>
              </a:tr>
              <a:tr h="155908">
                <a:tc>
                  <a:txBody>
                    <a:bodyPr/>
                    <a:lstStyle/>
                    <a:p>
                      <a:r>
                        <a:rPr lang="en-GB" sz="2000" dirty="0"/>
                        <a:t>8</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solidFill>
                            <a:schemeClr val="tx1"/>
                          </a:solidFill>
                        </a:rPr>
                        <a:t>Risks and opportunities</a:t>
                      </a:r>
                    </a:p>
                  </a:txBody>
                  <a:tcPr/>
                </a:tc>
                <a:tc vMerge="1">
                  <a:txBody>
                    <a:bodyPr/>
                    <a:lstStyle/>
                    <a:p>
                      <a:pPr marL="342900" marR="0" lvl="0" indent="-342900" algn="l" defTabSz="914354" rtl="0" eaLnBrk="1" fontAlgn="auto" latinLnBrk="0" hangingPunct="1">
                        <a:lnSpc>
                          <a:spcPct val="100000"/>
                        </a:lnSpc>
                        <a:spcBef>
                          <a:spcPts val="0"/>
                        </a:spcBef>
                        <a:spcAft>
                          <a:spcPts val="0"/>
                        </a:spcAft>
                        <a:buClrTx/>
                        <a:buSzTx/>
                        <a:buFontTx/>
                        <a:buChar char="-"/>
                        <a:tabLst/>
                        <a:defRPr/>
                      </a:pPr>
                      <a:endParaRPr lang="en-GB" sz="2000" dirty="0">
                        <a:solidFill>
                          <a:schemeClr val="bg1"/>
                        </a:solidFill>
                      </a:endParaRPr>
                    </a:p>
                  </a:txBody>
                  <a:tcPr>
                    <a:solidFill>
                      <a:srgbClr val="ED7D31"/>
                    </a:solidFill>
                  </a:tcPr>
                </a:tc>
                <a:extLst>
                  <a:ext uri="{0D108BD9-81ED-4DB2-BD59-A6C34878D82A}">
                    <a16:rowId xmlns:a16="http://schemas.microsoft.com/office/drawing/2014/main" val="547519811"/>
                  </a:ext>
                </a:extLst>
              </a:tr>
            </a:tbl>
          </a:graphicData>
        </a:graphic>
      </p:graphicFrame>
      <p:pic>
        <p:nvPicPr>
          <p:cNvPr id="7" name="Audio 6">
            <a:hlinkClick r:id="" action="ppaction://media"/>
            <a:extLst>
              <a:ext uri="{FF2B5EF4-FFF2-40B4-BE49-F238E27FC236}">
                <a16:creationId xmlns:a16="http://schemas.microsoft.com/office/drawing/2014/main" id="{0EFCB518-7AE8-4A7F-BB7D-93146FB33E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56956584"/>
      </p:ext>
    </p:extLst>
  </p:cSld>
  <p:clrMapOvr>
    <a:masterClrMapping/>
  </p:clrMapOvr>
  <mc:AlternateContent xmlns:mc="http://schemas.openxmlformats.org/markup-compatibility/2006" xmlns:p14="http://schemas.microsoft.com/office/powerpoint/2010/main">
    <mc:Choice Requires="p14">
      <p:transition p14:dur="10" advTm="58371"/>
    </mc:Choice>
    <mc:Fallback xmlns="">
      <p:transition advTm="58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5A0189-D8D1-4E74-A8F6-30907F22C115}"/>
              </a:ext>
            </a:extLst>
          </p:cNvPr>
          <p:cNvSpPr txBox="1">
            <a:spLocks/>
          </p:cNvSpPr>
          <p:nvPr/>
        </p:nvSpPr>
        <p:spPr>
          <a:xfrm>
            <a:off x="369843" y="3151218"/>
            <a:ext cx="11190786" cy="3033681"/>
          </a:xfrm>
          <a:prstGeom prst="rect">
            <a:avLst/>
          </a:prstGeom>
        </p:spPr>
        <p:txBody>
          <a:bodyPr vert="horz" lIns="91440" tIns="45720" rIns="91440" bIns="45720" rtlCol="0" anchor="t" anchorCtr="0">
            <a:noAutofit/>
          </a:bodyPr>
          <a:lstStyle>
            <a:lvl1pPr algn="l" defTabSz="914354" rtl="0" eaLnBrk="1" latinLnBrk="0" hangingPunct="1">
              <a:lnSpc>
                <a:spcPct val="100000"/>
              </a:lnSpc>
              <a:spcBef>
                <a:spcPct val="0"/>
              </a:spcBef>
              <a:buNone/>
              <a:defRPr sz="3800" b="1" kern="1200">
                <a:solidFill>
                  <a:schemeClr val="bg1"/>
                </a:solidFill>
                <a:latin typeface="Arial" panose="020B0604020202020204" pitchFamily="34" charset="0"/>
                <a:ea typeface="+mj-ea"/>
                <a:cs typeface="Arial" panose="020B0604020202020204" pitchFamily="34" charset="0"/>
              </a:defRPr>
            </a:lvl1pPr>
          </a:lstStyle>
          <a:p>
            <a:r>
              <a:rPr lang="en-GB" dirty="0"/>
              <a:t>What you need to know </a:t>
            </a:r>
            <a:br>
              <a:rPr lang="en-GB" dirty="0"/>
            </a:br>
            <a:r>
              <a:rPr lang="en-GB" dirty="0"/>
              <a:t>to plan your documents</a:t>
            </a:r>
            <a:endParaRPr lang="en-GB" b="0" dirty="0"/>
          </a:p>
        </p:txBody>
      </p:sp>
      <p:pic>
        <p:nvPicPr>
          <p:cNvPr id="4" name="Audio 3">
            <a:hlinkClick r:id="" action="ppaction://media"/>
            <a:extLst>
              <a:ext uri="{FF2B5EF4-FFF2-40B4-BE49-F238E27FC236}">
                <a16:creationId xmlns:a16="http://schemas.microsoft.com/office/drawing/2014/main" id="{C4BEF40D-346A-494B-8E99-1CE11A0196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95640900"/>
      </p:ext>
    </p:extLst>
  </p:cSld>
  <p:clrMapOvr>
    <a:masterClrMapping/>
  </p:clrMapOvr>
  <mc:AlternateContent xmlns:mc="http://schemas.openxmlformats.org/markup-compatibility/2006" xmlns:p14="http://schemas.microsoft.com/office/powerpoint/2010/main">
    <mc:Choice Requires="p14">
      <p:transition p14:dur="0" advTm="20729"/>
    </mc:Choice>
    <mc:Fallback xmlns="">
      <p:transition advTm="2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t>Objectives of this session</a:t>
            </a:r>
            <a:endParaRPr lang="en-GB" dirty="0"/>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a:xfrm>
            <a:off x="550863" y="1457934"/>
            <a:ext cx="11090275" cy="4754976"/>
          </a:xfrm>
        </p:spPr>
        <p:txBody>
          <a:bodyPr>
            <a:normAutofit/>
          </a:bodyPr>
          <a:lstStyle/>
          <a:p>
            <a:r>
              <a:rPr lang="en-GB" sz="2800" dirty="0"/>
              <a:t>Provide training on the production of the Document Development Plan (DDP) relevant to the MCHW documents</a:t>
            </a:r>
          </a:p>
          <a:p>
            <a:r>
              <a:rPr lang="en-GB" sz="2800" dirty="0"/>
              <a:t>Answer any questions from the audience. </a:t>
            </a:r>
          </a:p>
          <a:p>
            <a:endParaRPr lang="en-GB" sz="2800" dirty="0"/>
          </a:p>
          <a:p>
            <a:pPr marL="0" indent="0">
              <a:buNone/>
            </a:pPr>
            <a:r>
              <a:rPr lang="en-GB" sz="2800" u="sng" dirty="0"/>
              <a:t>This is not training for authoring</a:t>
            </a:r>
            <a:r>
              <a:rPr lang="en-GB" sz="2800" dirty="0"/>
              <a:t> – separate sessions will be delivered in March 2021. However, some key changes and drafting aspects will be presented today as they are necessary to draft the DDP.</a:t>
            </a:r>
          </a:p>
          <a:p>
            <a:endParaRPr lang="en-GB" dirty="0"/>
          </a:p>
        </p:txBody>
      </p:sp>
      <p:pic>
        <p:nvPicPr>
          <p:cNvPr id="7" name="Audio 6">
            <a:hlinkClick r:id="" action="ppaction://media"/>
            <a:extLst>
              <a:ext uri="{FF2B5EF4-FFF2-40B4-BE49-F238E27FC236}">
                <a16:creationId xmlns:a16="http://schemas.microsoft.com/office/drawing/2014/main" id="{C1CB45C8-DFD4-4E5D-ABB2-3C0D01AAA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8652419"/>
      </p:ext>
    </p:extLst>
  </p:cSld>
  <p:clrMapOvr>
    <a:masterClrMapping/>
  </p:clrMapOvr>
  <mc:AlternateContent xmlns:mc="http://schemas.openxmlformats.org/markup-compatibility/2006" xmlns:p14="http://schemas.microsoft.com/office/powerpoint/2010/main">
    <mc:Choice Requires="p14">
      <p:transition p14:dur="10" advTm="62817"/>
    </mc:Choice>
    <mc:Fallback xmlns="">
      <p:transition advTm="6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369034"/>
            <a:ext cx="10447337" cy="5034940"/>
          </a:xfrm>
        </p:spPr>
        <p:txBody>
          <a:bodyPr>
            <a:noAutofit/>
          </a:bodyPr>
          <a:lstStyle/>
          <a:p>
            <a:pPr marL="457200" indent="-457200">
              <a:spcBef>
                <a:spcPts val="0"/>
              </a:spcBef>
              <a:spcAft>
                <a:spcPts val="1200"/>
              </a:spcAft>
              <a:buFont typeface="+mj-lt"/>
              <a:buAutoNum type="arabicPeriod"/>
            </a:pPr>
            <a:r>
              <a:rPr lang="en-GB" sz="2800" dirty="0">
                <a:solidFill>
                  <a:schemeClr val="tx1"/>
                </a:solidFill>
              </a:rPr>
              <a:t>Content, structure and presentation of the MCHW will change.</a:t>
            </a:r>
          </a:p>
          <a:p>
            <a:pPr marL="457200" indent="-457200">
              <a:spcBef>
                <a:spcPts val="0"/>
              </a:spcBef>
              <a:spcAft>
                <a:spcPts val="1200"/>
              </a:spcAft>
              <a:buFont typeface="+mj-lt"/>
              <a:buAutoNum type="arabicPeriod"/>
            </a:pPr>
            <a:r>
              <a:rPr lang="en-GB" sz="2800" dirty="0">
                <a:solidFill>
                  <a:schemeClr val="tx1"/>
                </a:solidFill>
              </a:rPr>
              <a:t>DMRB documents may need to be updated (or new documents created) to provide design information currently within the MCHW.</a:t>
            </a:r>
          </a:p>
          <a:p>
            <a:pPr marL="457200" indent="-457200">
              <a:spcBef>
                <a:spcPts val="0"/>
              </a:spcBef>
              <a:spcAft>
                <a:spcPts val="1200"/>
              </a:spcAft>
              <a:buFont typeface="+mj-lt"/>
              <a:buAutoNum type="arabicPeriod"/>
            </a:pPr>
            <a:r>
              <a:rPr lang="en-GB" sz="2800" dirty="0">
                <a:solidFill>
                  <a:schemeClr val="tx1"/>
                </a:solidFill>
              </a:rPr>
              <a:t>Sections need to be entirely restructured following specific rules. </a:t>
            </a:r>
          </a:p>
          <a:p>
            <a:pPr marL="457200" indent="-457200">
              <a:spcBef>
                <a:spcPts val="0"/>
              </a:spcBef>
              <a:spcAft>
                <a:spcPts val="1200"/>
              </a:spcAft>
              <a:buFont typeface="+mj-lt"/>
              <a:buAutoNum type="arabicPeriod"/>
            </a:pPr>
            <a:r>
              <a:rPr lang="en-GB" sz="2800" dirty="0">
                <a:solidFill>
                  <a:schemeClr val="tx1"/>
                </a:solidFill>
              </a:rPr>
              <a:t>Changes to drawings in Volume 3 may be needed to implement the specification requirements</a:t>
            </a:r>
          </a:p>
          <a:p>
            <a:pPr marL="457200" indent="-457200">
              <a:spcBef>
                <a:spcPts val="0"/>
              </a:spcBef>
              <a:spcAft>
                <a:spcPts val="1200"/>
              </a:spcAft>
              <a:buFont typeface="+mj-lt"/>
              <a:buAutoNum type="arabicPeriod"/>
            </a:pPr>
            <a:r>
              <a:rPr lang="en-GB" sz="2800" dirty="0">
                <a:solidFill>
                  <a:schemeClr val="tx1"/>
                </a:solidFill>
              </a:rPr>
              <a:t>National variations have to be identified.</a:t>
            </a:r>
          </a:p>
          <a:p>
            <a:pPr marL="457200" indent="-457200">
              <a:spcBef>
                <a:spcPts val="0"/>
              </a:spcBef>
              <a:spcAft>
                <a:spcPts val="1200"/>
              </a:spcAft>
              <a:buFont typeface="+mj-lt"/>
              <a:buAutoNum type="arabicPeriod"/>
            </a:pPr>
            <a:endParaRPr lang="en-GB" dirty="0">
              <a:solidFill>
                <a:schemeClr val="tx1"/>
              </a:solidFill>
            </a:endParaRPr>
          </a:p>
          <a:p>
            <a:pPr marL="0" indent="0">
              <a:spcBef>
                <a:spcPts val="0"/>
              </a:spcBef>
              <a:spcAft>
                <a:spcPts val="1200"/>
              </a:spcAft>
              <a:buNone/>
            </a:pPr>
            <a:endParaRPr lang="en-GB" sz="1800" dirty="0"/>
          </a:p>
          <a:p>
            <a:pPr>
              <a:spcBef>
                <a:spcPts val="0"/>
              </a:spcBef>
              <a:spcAft>
                <a:spcPts val="1200"/>
              </a:spcAft>
            </a:pPr>
            <a:endParaRPr lang="en-GB" sz="2000" dirty="0"/>
          </a:p>
        </p:txBody>
      </p:sp>
      <p:pic>
        <p:nvPicPr>
          <p:cNvPr id="4" name="Audio 3">
            <a:hlinkClick r:id="" action="ppaction://media"/>
            <a:extLst>
              <a:ext uri="{FF2B5EF4-FFF2-40B4-BE49-F238E27FC236}">
                <a16:creationId xmlns:a16="http://schemas.microsoft.com/office/drawing/2014/main" id="{DE164D9F-7DBB-4B0B-AD6E-A762405EAFD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50067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49213"/>
    </mc:Choice>
    <mc:Fallback xmlns="">
      <p:transition advTm="4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FB14-AD3C-4997-8228-C9F79C34A53A}"/>
              </a:ext>
            </a:extLst>
          </p:cNvPr>
          <p:cNvSpPr/>
          <p:nvPr/>
        </p:nvSpPr>
        <p:spPr>
          <a:xfrm>
            <a:off x="217170" y="1307508"/>
            <a:ext cx="11304270" cy="6241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369034"/>
            <a:ext cx="10447337" cy="5034940"/>
          </a:xfrm>
        </p:spPr>
        <p:txBody>
          <a:bodyPr>
            <a:noAutofit/>
          </a:bodyPr>
          <a:lstStyle/>
          <a:p>
            <a:pPr marL="457200" indent="-457200">
              <a:spcBef>
                <a:spcPts val="0"/>
              </a:spcBef>
              <a:spcAft>
                <a:spcPts val="1200"/>
              </a:spcAft>
              <a:buFont typeface="+mj-lt"/>
              <a:buAutoNum type="arabicPeriod"/>
            </a:pPr>
            <a:r>
              <a:rPr lang="en-GB" sz="2800" dirty="0">
                <a:solidFill>
                  <a:schemeClr val="tx1"/>
                </a:solidFill>
              </a:rPr>
              <a:t>Content, structure and presentation of the MCHW will change.</a:t>
            </a:r>
          </a:p>
          <a:p>
            <a:pPr marL="457200" indent="-457200">
              <a:spcBef>
                <a:spcPts val="0"/>
              </a:spcBef>
              <a:spcAft>
                <a:spcPts val="1200"/>
              </a:spcAft>
              <a:buFont typeface="+mj-lt"/>
              <a:buAutoNum type="arabicPeriod"/>
            </a:pPr>
            <a:r>
              <a:rPr lang="en-GB" sz="2800" dirty="0">
                <a:solidFill>
                  <a:schemeClr val="tx1"/>
                </a:solidFill>
              </a:rPr>
              <a:t>DMRB documents may need to be updated (or new documents created) to provide design information currently within the MCHW.</a:t>
            </a:r>
          </a:p>
          <a:p>
            <a:pPr marL="457200" indent="-457200">
              <a:spcBef>
                <a:spcPts val="0"/>
              </a:spcBef>
              <a:spcAft>
                <a:spcPts val="1200"/>
              </a:spcAft>
              <a:buFont typeface="+mj-lt"/>
              <a:buAutoNum type="arabicPeriod"/>
            </a:pPr>
            <a:r>
              <a:rPr lang="en-GB" sz="2800" dirty="0">
                <a:solidFill>
                  <a:schemeClr val="tx1"/>
                </a:solidFill>
              </a:rPr>
              <a:t>Sections need to be entirely restructured following specific rules. </a:t>
            </a:r>
          </a:p>
          <a:p>
            <a:pPr marL="457200" indent="-457200">
              <a:spcBef>
                <a:spcPts val="0"/>
              </a:spcBef>
              <a:spcAft>
                <a:spcPts val="1200"/>
              </a:spcAft>
              <a:buFont typeface="+mj-lt"/>
              <a:buAutoNum type="arabicPeriod"/>
            </a:pPr>
            <a:r>
              <a:rPr lang="en-GB" sz="2800" dirty="0">
                <a:solidFill>
                  <a:schemeClr val="tx1"/>
                </a:solidFill>
              </a:rPr>
              <a:t>Changes to drawings in Volume 3 may be needed to implement the specification requirements</a:t>
            </a:r>
          </a:p>
          <a:p>
            <a:pPr marL="457200" indent="-457200">
              <a:spcBef>
                <a:spcPts val="0"/>
              </a:spcBef>
              <a:spcAft>
                <a:spcPts val="1200"/>
              </a:spcAft>
              <a:buFont typeface="+mj-lt"/>
              <a:buAutoNum type="arabicPeriod"/>
            </a:pPr>
            <a:r>
              <a:rPr lang="en-GB" sz="2800" dirty="0">
                <a:solidFill>
                  <a:schemeClr val="tx1"/>
                </a:solidFill>
              </a:rPr>
              <a:t>National variations have to be identified.</a:t>
            </a:r>
          </a:p>
          <a:p>
            <a:pPr marL="457200" indent="-457200">
              <a:spcBef>
                <a:spcPts val="0"/>
              </a:spcBef>
              <a:spcAft>
                <a:spcPts val="1200"/>
              </a:spcAft>
              <a:buFont typeface="+mj-lt"/>
              <a:buAutoNum type="arabicPeriod"/>
            </a:pPr>
            <a:endParaRPr lang="en-GB" dirty="0">
              <a:solidFill>
                <a:schemeClr val="tx1"/>
              </a:solidFill>
            </a:endParaRPr>
          </a:p>
          <a:p>
            <a:pPr marL="0" indent="0">
              <a:spcBef>
                <a:spcPts val="0"/>
              </a:spcBef>
              <a:spcAft>
                <a:spcPts val="1200"/>
              </a:spcAft>
              <a:buNone/>
            </a:pPr>
            <a:endParaRPr lang="en-GB" sz="1800" dirty="0"/>
          </a:p>
          <a:p>
            <a:pPr>
              <a:spcBef>
                <a:spcPts val="0"/>
              </a:spcBef>
              <a:spcAft>
                <a:spcPts val="1200"/>
              </a:spcAft>
            </a:pPr>
            <a:endParaRPr lang="en-GB" sz="2000" dirty="0"/>
          </a:p>
        </p:txBody>
      </p:sp>
      <p:pic>
        <p:nvPicPr>
          <p:cNvPr id="5" name="Audio 4">
            <a:hlinkClick r:id="" action="ppaction://media"/>
            <a:extLst>
              <a:ext uri="{FF2B5EF4-FFF2-40B4-BE49-F238E27FC236}">
                <a16:creationId xmlns:a16="http://schemas.microsoft.com/office/drawing/2014/main" id="{3A294A92-105B-4068-A769-5A36DCE94A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4453220"/>
      </p:ext>
    </p:extLst>
  </p:cSld>
  <p:clrMapOvr>
    <a:masterClrMapping/>
  </p:clrMapOvr>
  <mc:AlternateContent xmlns:mc="http://schemas.openxmlformats.org/markup-compatibility/2006" xmlns:p14="http://schemas.microsoft.com/office/powerpoint/2010/main">
    <mc:Choice Requires="p14">
      <p:transition p14:dur="0" advTm="4831"/>
    </mc:Choice>
    <mc:Fallback xmlns="">
      <p:transition advTm="4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550863" y="123826"/>
            <a:ext cx="11090275" cy="942382"/>
          </a:xfrm>
        </p:spPr>
        <p:txBody>
          <a:bodyPr/>
          <a:lstStyle/>
          <a:p>
            <a:r>
              <a:rPr lang="en-GB" dirty="0">
                <a:solidFill>
                  <a:srgbClr val="00B0F0"/>
                </a:solidFill>
              </a:rPr>
              <a:t>Current MCHW</a:t>
            </a:r>
          </a:p>
        </p:txBody>
      </p:sp>
      <p:grpSp>
        <p:nvGrpSpPr>
          <p:cNvPr id="6" name="Group 5">
            <a:extLst>
              <a:ext uri="{FF2B5EF4-FFF2-40B4-BE49-F238E27FC236}">
                <a16:creationId xmlns:a16="http://schemas.microsoft.com/office/drawing/2014/main" id="{F83304D1-3ABF-4764-A30A-B5F260AA8E08}"/>
              </a:ext>
            </a:extLst>
          </p:cNvPr>
          <p:cNvGrpSpPr/>
          <p:nvPr/>
        </p:nvGrpSpPr>
        <p:grpSpPr>
          <a:xfrm>
            <a:off x="320606" y="997021"/>
            <a:ext cx="10262907" cy="1949451"/>
            <a:chOff x="747325" y="1238321"/>
            <a:chExt cx="10262907" cy="1949451"/>
          </a:xfrm>
        </p:grpSpPr>
        <p:grpSp>
          <p:nvGrpSpPr>
            <p:cNvPr id="5" name="Group 4">
              <a:extLst>
                <a:ext uri="{FF2B5EF4-FFF2-40B4-BE49-F238E27FC236}">
                  <a16:creationId xmlns:a16="http://schemas.microsoft.com/office/drawing/2014/main" id="{6769C836-C347-4BFF-BD0A-3D9CB833EF3F}"/>
                </a:ext>
              </a:extLst>
            </p:cNvPr>
            <p:cNvGrpSpPr/>
            <p:nvPr/>
          </p:nvGrpSpPr>
          <p:grpSpPr>
            <a:xfrm>
              <a:off x="747325" y="1238321"/>
              <a:ext cx="8803239" cy="1949451"/>
              <a:chOff x="747325" y="1238321"/>
              <a:chExt cx="8803239" cy="1949451"/>
            </a:xfrm>
          </p:grpSpPr>
          <p:grpSp>
            <p:nvGrpSpPr>
              <p:cNvPr id="46" name="Group 45">
                <a:extLst>
                  <a:ext uri="{FF2B5EF4-FFF2-40B4-BE49-F238E27FC236}">
                    <a16:creationId xmlns:a16="http://schemas.microsoft.com/office/drawing/2014/main" id="{91B2B479-1776-4C80-AC40-98E46AD66C6E}"/>
                  </a:ext>
                </a:extLst>
              </p:cNvPr>
              <p:cNvGrpSpPr/>
              <p:nvPr/>
            </p:nvGrpSpPr>
            <p:grpSpPr>
              <a:xfrm>
                <a:off x="747325" y="1238321"/>
                <a:ext cx="7315159" cy="1949451"/>
                <a:chOff x="1595464" y="4676672"/>
                <a:chExt cx="5222611" cy="1391797"/>
              </a:xfrm>
            </p:grpSpPr>
            <p:sp>
              <p:nvSpPr>
                <p:cNvPr id="47" name="Rectangle 46">
                  <a:extLst>
                    <a:ext uri="{FF2B5EF4-FFF2-40B4-BE49-F238E27FC236}">
                      <a16:creationId xmlns:a16="http://schemas.microsoft.com/office/drawing/2014/main" id="{F2B7CAC2-6385-432D-80B0-BC87919A3A97}"/>
                    </a:ext>
                  </a:extLst>
                </p:cNvPr>
                <p:cNvSpPr/>
                <p:nvPr/>
              </p:nvSpPr>
              <p:spPr>
                <a:xfrm>
                  <a:off x="1595464" y="4676674"/>
                  <a:ext cx="992366" cy="13845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0 </a:t>
                  </a:r>
                </a:p>
                <a:p>
                  <a:pPr lvl="0" defTabSz="914400">
                    <a:defRPr/>
                  </a:pPr>
                  <a:r>
                    <a:rPr lang="en-GB" sz="1400" dirty="0">
                      <a:solidFill>
                        <a:prstClr val="black"/>
                      </a:solidFill>
                      <a:latin typeface="Calibri" panose="020F0502020204030204"/>
                      <a:cs typeface="Calibri"/>
                    </a:rPr>
                    <a:t>Manual Contract Document for Major Works and Implementation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6A53D3E-D3AA-4F72-BA82-5839816B8803}"/>
                    </a:ext>
                  </a:extLst>
                </p:cNvPr>
                <p:cNvSpPr/>
                <p:nvPr/>
              </p:nvSpPr>
              <p:spPr>
                <a:xfrm>
                  <a:off x="5861706" y="4676673"/>
                  <a:ext cx="956369" cy="13917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Bill of quantities</a:t>
                  </a:r>
                  <a:endParaRPr kumimoji="0" lang="en-GB" sz="14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829CBC33-0FB2-4886-9F18-E4FACC5C91C2}"/>
                    </a:ext>
                  </a:extLst>
                </p:cNvPr>
                <p:cNvSpPr/>
                <p:nvPr/>
              </p:nvSpPr>
              <p:spPr>
                <a:xfrm>
                  <a:off x="4818412" y="4676672"/>
                  <a:ext cx="956370" cy="13845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3 </a:t>
                  </a:r>
                </a:p>
                <a:p>
                  <a:pPr lvl="0" defTabSz="914400">
                    <a:defRPr/>
                  </a:pPr>
                  <a:r>
                    <a:rPr lang="en-GB" sz="1400" dirty="0">
                      <a:solidFill>
                        <a:prstClr val="black"/>
                      </a:solidFill>
                      <a:latin typeface="Calibri" panose="020F0502020204030204"/>
                    </a:rPr>
                    <a:t>Highway Construction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D7B3D06-073F-406F-97EE-673D97A63342}"/>
                    </a:ext>
                  </a:extLst>
                </p:cNvPr>
                <p:cNvSpPr/>
                <p:nvPr/>
              </p:nvSpPr>
              <p:spPr>
                <a:xfrm>
                  <a:off x="3741917" y="4676674"/>
                  <a:ext cx="992366" cy="13845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alibri" panose="020F0502020204030204"/>
                    </a:rPr>
                    <a:t>Notes for guidance</a:t>
                  </a:r>
                  <a:endPar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6067AA5E-BDFD-442F-8B8B-B6DAC1C98D8F}"/>
                    </a:ext>
                  </a:extLst>
                </p:cNvPr>
                <p:cNvSpPr/>
                <p:nvPr/>
              </p:nvSpPr>
              <p:spPr>
                <a:xfrm>
                  <a:off x="2664543" y="4676673"/>
                  <a:ext cx="992366" cy="13845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Volume 1 </a:t>
                  </a:r>
                </a:p>
                <a:p>
                  <a:pPr defTabSz="914400"/>
                  <a:r>
                    <a:rPr lang="en-GB" sz="1400" dirty="0">
                      <a:solidFill>
                        <a:prstClr val="black"/>
                      </a:solidFill>
                      <a:latin typeface="Calibri" panose="020F0502020204030204"/>
                    </a:rPr>
                    <a:t>Specification for Highways Works</a:t>
                  </a:r>
                  <a:br>
                    <a:rPr lang="en-GB" sz="1400" dirty="0">
                      <a:solidFill>
                        <a:prstClr val="black"/>
                      </a:solidFill>
                      <a:latin typeface="Calibri" panose="020F0502020204030204"/>
                    </a:rPr>
                  </a:br>
                  <a:endParaRPr lang="en-GB" sz="1400" dirty="0">
                    <a:solidFill>
                      <a:prstClr val="black"/>
                    </a:solidFill>
                    <a:latin typeface="Calibri" panose="020F0502020204030204"/>
                  </a:endParaRPr>
                </a:p>
              </p:txBody>
            </p:sp>
          </p:grpSp>
          <p:sp>
            <p:nvSpPr>
              <p:cNvPr id="66" name="Rectangle 65">
                <a:extLst>
                  <a:ext uri="{FF2B5EF4-FFF2-40B4-BE49-F238E27FC236}">
                    <a16:creationId xmlns:a16="http://schemas.microsoft.com/office/drawing/2014/main" id="{741D548D-1862-459C-9475-724448DD45FA}"/>
                  </a:ext>
                </a:extLst>
              </p:cNvPr>
              <p:cNvSpPr/>
              <p:nvPr/>
            </p:nvSpPr>
            <p:spPr>
              <a:xfrm>
                <a:off x="8211006" y="1238322"/>
                <a:ext cx="1339558" cy="1949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5</a:t>
                </a:r>
              </a:p>
              <a:p>
                <a:pPr lvl="0" defTabSz="914400">
                  <a:defRPr/>
                </a:pPr>
                <a:r>
                  <a:rPr lang="en-GB" sz="1400" dirty="0">
                    <a:solidFill>
                      <a:prstClr val="black"/>
                    </a:solidFill>
                    <a:latin typeface="Calibri" panose="020F0502020204030204"/>
                  </a:rPr>
                  <a:t>Contract Documents for Specialist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9" name="Rectangle 68">
              <a:extLst>
                <a:ext uri="{FF2B5EF4-FFF2-40B4-BE49-F238E27FC236}">
                  <a16:creationId xmlns:a16="http://schemas.microsoft.com/office/drawing/2014/main" id="{35BBF772-D2E6-455B-9672-9443243E13F3}"/>
                </a:ext>
              </a:extLst>
            </p:cNvPr>
            <p:cNvSpPr/>
            <p:nvPr/>
          </p:nvSpPr>
          <p:spPr>
            <a:xfrm>
              <a:off x="9670674" y="1238322"/>
              <a:ext cx="1339558" cy="1949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6</a:t>
              </a:r>
            </a:p>
            <a:p>
              <a:pPr lvl="0" defTabSz="914400">
                <a:defRPr/>
              </a:pPr>
              <a:r>
                <a:rPr lang="en-GB" sz="1400" dirty="0">
                  <a:solidFill>
                    <a:prstClr val="black"/>
                  </a:solidFill>
                  <a:latin typeface="Calibri" panose="020F0502020204030204"/>
                </a:rPr>
                <a:t>Requirements and advice relating to H&amp;S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8" name="Audio 7">
            <a:hlinkClick r:id="" action="ppaction://media"/>
            <a:extLst>
              <a:ext uri="{FF2B5EF4-FFF2-40B4-BE49-F238E27FC236}">
                <a16:creationId xmlns:a16="http://schemas.microsoft.com/office/drawing/2014/main" id="{EDF9BEEF-BDC5-40AF-8C91-806CA54DB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94928972"/>
      </p:ext>
    </p:extLst>
  </p:cSld>
  <p:clrMapOvr>
    <a:masterClrMapping/>
  </p:clrMapOvr>
  <mc:AlternateContent xmlns:mc="http://schemas.openxmlformats.org/markup-compatibility/2006" xmlns:p14="http://schemas.microsoft.com/office/powerpoint/2010/main">
    <mc:Choice Requires="p14">
      <p:transition p14:dur="10" advTm="43230"/>
    </mc:Choice>
    <mc:Fallback xmlns="">
      <p:transition advTm="4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70F5AF0F-37DD-4182-8307-164825E9E123}"/>
              </a:ext>
            </a:extLst>
          </p:cNvPr>
          <p:cNvSpPr txBox="1">
            <a:spLocks/>
          </p:cNvSpPr>
          <p:nvPr/>
        </p:nvSpPr>
        <p:spPr>
          <a:xfrm>
            <a:off x="550863" y="3301999"/>
            <a:ext cx="7084902" cy="504499"/>
          </a:xfrm>
          <a:prstGeom prst="rect">
            <a:avLst/>
          </a:prstGeom>
          <a:solidFill>
            <a:schemeClr val="bg1"/>
          </a:solidFill>
        </p:spPr>
        <p:txBody>
          <a:bodyPr vert="horz" lIns="91440" tIns="45720" rIns="91440" bIns="45720" rtlCol="0" anchor="ctr">
            <a:normAutofit lnSpcReduction="10000"/>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dirty="0">
                <a:solidFill>
                  <a:srgbClr val="00B0F0"/>
                </a:solidFill>
              </a:rPr>
              <a:t>Future MCHW </a:t>
            </a:r>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550863" y="123826"/>
            <a:ext cx="11090275" cy="942382"/>
          </a:xfrm>
        </p:spPr>
        <p:txBody>
          <a:bodyPr/>
          <a:lstStyle/>
          <a:p>
            <a:r>
              <a:rPr lang="en-GB" dirty="0">
                <a:solidFill>
                  <a:srgbClr val="00B0F0"/>
                </a:solidFill>
              </a:rPr>
              <a:t>Current MCHW</a:t>
            </a:r>
          </a:p>
        </p:txBody>
      </p:sp>
      <p:grpSp>
        <p:nvGrpSpPr>
          <p:cNvPr id="3" name="Group 2">
            <a:extLst>
              <a:ext uri="{FF2B5EF4-FFF2-40B4-BE49-F238E27FC236}">
                <a16:creationId xmlns:a16="http://schemas.microsoft.com/office/drawing/2014/main" id="{519F3941-63DA-4EB9-9D8A-681D2558D013}"/>
              </a:ext>
            </a:extLst>
          </p:cNvPr>
          <p:cNvGrpSpPr/>
          <p:nvPr/>
        </p:nvGrpSpPr>
        <p:grpSpPr>
          <a:xfrm>
            <a:off x="1025189" y="4095968"/>
            <a:ext cx="9278022" cy="2406328"/>
            <a:chOff x="1595464" y="4676672"/>
            <a:chExt cx="6623979" cy="1717981"/>
          </a:xfrm>
        </p:grpSpPr>
        <p:sp>
          <p:nvSpPr>
            <p:cNvPr id="37" name="Rectangle 36">
              <a:extLst>
                <a:ext uri="{FF2B5EF4-FFF2-40B4-BE49-F238E27FC236}">
                  <a16:creationId xmlns:a16="http://schemas.microsoft.com/office/drawing/2014/main" id="{F0FE81B8-A958-497C-BEC5-779130A9B303}"/>
                </a:ext>
              </a:extLst>
            </p:cNvPr>
            <p:cNvSpPr/>
            <p:nvPr/>
          </p:nvSpPr>
          <p:spPr>
            <a:xfrm>
              <a:off x="1595464" y="4676674"/>
              <a:ext cx="1279977" cy="17089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Introductory documents </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641A153-6871-49DC-B80A-A55D22E111EE}"/>
                </a:ext>
              </a:extLst>
            </p:cNvPr>
            <p:cNvSpPr/>
            <p:nvPr/>
          </p:nvSpPr>
          <p:spPr>
            <a:xfrm>
              <a:off x="6985896" y="4676672"/>
              <a:ext cx="1233547" cy="17179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Bill of quantities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A639915-25E4-4D69-B018-FA17063E8661}"/>
                </a:ext>
              </a:extLst>
            </p:cNvPr>
            <p:cNvSpPr/>
            <p:nvPr/>
          </p:nvSpPr>
          <p:spPr>
            <a:xfrm>
              <a:off x="5672732" y="4676673"/>
              <a:ext cx="1233548" cy="17089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Standard Drawings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BA0F648-952B-44D3-8FB4-86ABDE2A7E06}"/>
                </a:ext>
              </a:extLst>
            </p:cNvPr>
            <p:cNvSpPr/>
            <p:nvPr/>
          </p:nvSpPr>
          <p:spPr>
            <a:xfrm>
              <a:off x="4295005" y="4676672"/>
              <a:ext cx="1279977" cy="17089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Instructions for Specifier (</a:t>
              </a:r>
              <a:r>
                <a:rPr kumimoji="0" lang="en-GB" sz="1600" b="1" i="0" u="none" strike="noStrike" kern="1200" cap="none" spc="0" normalizeH="0" baseline="0" noProof="0" dirty="0" err="1">
                  <a:ln>
                    <a:noFill/>
                  </a:ln>
                  <a:solidFill>
                    <a:prstClr val="black"/>
                  </a:solidFill>
                  <a:effectLst/>
                  <a:uLnTx/>
                  <a:uFillTx/>
                  <a:latin typeface="Calibri" panose="020F0502020204030204"/>
                  <a:ea typeface="+mn-ea"/>
                  <a:cs typeface="+mn-cs"/>
                </a:rPr>
                <a:t>IfS</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documents</a:t>
              </a:r>
            </a:p>
          </p:txBody>
        </p:sp>
        <p:sp>
          <p:nvSpPr>
            <p:cNvPr id="41" name="Rectangle 40">
              <a:extLst>
                <a:ext uri="{FF2B5EF4-FFF2-40B4-BE49-F238E27FC236}">
                  <a16:creationId xmlns:a16="http://schemas.microsoft.com/office/drawing/2014/main" id="{28C39242-715A-4E82-8D3A-05D28A2E1831}"/>
                </a:ext>
              </a:extLst>
            </p:cNvPr>
            <p:cNvSpPr/>
            <p:nvPr/>
          </p:nvSpPr>
          <p:spPr>
            <a:xfrm>
              <a:off x="2963758" y="4676673"/>
              <a:ext cx="1279977" cy="17089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Specification for Highways Works (SHW) documents</a:t>
              </a:r>
              <a:br>
                <a:rPr lang="en-GB" sz="1600" dirty="0">
                  <a:solidFill>
                    <a:prstClr val="black"/>
                  </a:solidFill>
                  <a:latin typeface="Calibri" panose="020F0502020204030204"/>
                </a:rPr>
              </a:br>
              <a:endParaRPr lang="en-GB" sz="1600" dirty="0">
                <a:solidFill>
                  <a:prstClr val="black"/>
                </a:solidFill>
                <a:latin typeface="Calibri" panose="020F0502020204030204"/>
              </a:endParaRPr>
            </a:p>
          </p:txBody>
        </p:sp>
        <p:sp>
          <p:nvSpPr>
            <p:cNvPr id="42" name="Rectangle 41">
              <a:extLst>
                <a:ext uri="{FF2B5EF4-FFF2-40B4-BE49-F238E27FC236}">
                  <a16:creationId xmlns:a16="http://schemas.microsoft.com/office/drawing/2014/main" id="{12E05522-E463-4D46-8F25-4DC79868449B}"/>
                </a:ext>
              </a:extLst>
            </p:cNvPr>
            <p:cNvSpPr/>
            <p:nvPr/>
          </p:nvSpPr>
          <p:spPr>
            <a:xfrm>
              <a:off x="3010494" y="5411325"/>
              <a:ext cx="1181464" cy="227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Core Requirements</a:t>
              </a:r>
            </a:p>
          </p:txBody>
        </p:sp>
        <p:sp>
          <p:nvSpPr>
            <p:cNvPr id="43" name="Rectangle 42">
              <a:extLst>
                <a:ext uri="{FF2B5EF4-FFF2-40B4-BE49-F238E27FC236}">
                  <a16:creationId xmlns:a16="http://schemas.microsoft.com/office/drawing/2014/main" id="{B78A57D1-B61F-43D0-9EE0-19F5D0221DEA}"/>
                </a:ext>
              </a:extLst>
            </p:cNvPr>
            <p:cNvSpPr/>
            <p:nvPr/>
          </p:nvSpPr>
          <p:spPr>
            <a:xfrm>
              <a:off x="3010493" y="5696850"/>
              <a:ext cx="1181465" cy="314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Nationally determined requirements / sections</a:t>
              </a:r>
            </a:p>
          </p:txBody>
        </p:sp>
        <p:sp>
          <p:nvSpPr>
            <p:cNvPr id="44" name="Rectangle 43">
              <a:extLst>
                <a:ext uri="{FF2B5EF4-FFF2-40B4-BE49-F238E27FC236}">
                  <a16:creationId xmlns:a16="http://schemas.microsoft.com/office/drawing/2014/main" id="{2A725AC8-159C-4CA3-88B2-B22BE7D76F83}"/>
                </a:ext>
              </a:extLst>
            </p:cNvPr>
            <p:cNvSpPr/>
            <p:nvPr/>
          </p:nvSpPr>
          <p:spPr>
            <a:xfrm>
              <a:off x="4344057" y="5411325"/>
              <a:ext cx="1189905" cy="227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Core Instructions</a:t>
              </a:r>
            </a:p>
          </p:txBody>
        </p:sp>
        <p:sp>
          <p:nvSpPr>
            <p:cNvPr id="45" name="Rectangle 44">
              <a:extLst>
                <a:ext uri="{FF2B5EF4-FFF2-40B4-BE49-F238E27FC236}">
                  <a16:creationId xmlns:a16="http://schemas.microsoft.com/office/drawing/2014/main" id="{F1F24142-CF5C-4537-AABF-464B5ADCAB03}"/>
                </a:ext>
              </a:extLst>
            </p:cNvPr>
            <p:cNvSpPr/>
            <p:nvPr/>
          </p:nvSpPr>
          <p:spPr>
            <a:xfrm>
              <a:off x="4344057" y="5696851"/>
              <a:ext cx="1189905" cy="314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Nationally determined requirements / sections</a:t>
              </a:r>
            </a:p>
          </p:txBody>
        </p:sp>
      </p:grpSp>
      <p:grpSp>
        <p:nvGrpSpPr>
          <p:cNvPr id="6" name="Group 5">
            <a:extLst>
              <a:ext uri="{FF2B5EF4-FFF2-40B4-BE49-F238E27FC236}">
                <a16:creationId xmlns:a16="http://schemas.microsoft.com/office/drawing/2014/main" id="{F83304D1-3ABF-4764-A30A-B5F260AA8E08}"/>
              </a:ext>
            </a:extLst>
          </p:cNvPr>
          <p:cNvGrpSpPr/>
          <p:nvPr/>
        </p:nvGrpSpPr>
        <p:grpSpPr>
          <a:xfrm>
            <a:off x="320606" y="997021"/>
            <a:ext cx="10262907" cy="1949451"/>
            <a:chOff x="747325" y="1238321"/>
            <a:chExt cx="10262907" cy="1949451"/>
          </a:xfrm>
        </p:grpSpPr>
        <p:grpSp>
          <p:nvGrpSpPr>
            <p:cNvPr id="5" name="Group 4">
              <a:extLst>
                <a:ext uri="{FF2B5EF4-FFF2-40B4-BE49-F238E27FC236}">
                  <a16:creationId xmlns:a16="http://schemas.microsoft.com/office/drawing/2014/main" id="{6769C836-C347-4BFF-BD0A-3D9CB833EF3F}"/>
                </a:ext>
              </a:extLst>
            </p:cNvPr>
            <p:cNvGrpSpPr/>
            <p:nvPr/>
          </p:nvGrpSpPr>
          <p:grpSpPr>
            <a:xfrm>
              <a:off x="747325" y="1238321"/>
              <a:ext cx="8803239" cy="1949451"/>
              <a:chOff x="747325" y="1238321"/>
              <a:chExt cx="8803239" cy="1949451"/>
            </a:xfrm>
          </p:grpSpPr>
          <p:grpSp>
            <p:nvGrpSpPr>
              <p:cNvPr id="46" name="Group 45">
                <a:extLst>
                  <a:ext uri="{FF2B5EF4-FFF2-40B4-BE49-F238E27FC236}">
                    <a16:creationId xmlns:a16="http://schemas.microsoft.com/office/drawing/2014/main" id="{91B2B479-1776-4C80-AC40-98E46AD66C6E}"/>
                  </a:ext>
                </a:extLst>
              </p:cNvPr>
              <p:cNvGrpSpPr/>
              <p:nvPr/>
            </p:nvGrpSpPr>
            <p:grpSpPr>
              <a:xfrm>
                <a:off x="747325" y="1238321"/>
                <a:ext cx="7315159" cy="1949451"/>
                <a:chOff x="1595464" y="4676672"/>
                <a:chExt cx="5222611" cy="1391797"/>
              </a:xfrm>
            </p:grpSpPr>
            <p:sp>
              <p:nvSpPr>
                <p:cNvPr id="47" name="Rectangle 46">
                  <a:extLst>
                    <a:ext uri="{FF2B5EF4-FFF2-40B4-BE49-F238E27FC236}">
                      <a16:creationId xmlns:a16="http://schemas.microsoft.com/office/drawing/2014/main" id="{F2B7CAC2-6385-432D-80B0-BC87919A3A97}"/>
                    </a:ext>
                  </a:extLst>
                </p:cNvPr>
                <p:cNvSpPr/>
                <p:nvPr/>
              </p:nvSpPr>
              <p:spPr>
                <a:xfrm>
                  <a:off x="1595464" y="4676674"/>
                  <a:ext cx="992366" cy="13845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0 </a:t>
                  </a:r>
                </a:p>
                <a:p>
                  <a:pPr lvl="0" defTabSz="914400">
                    <a:defRPr/>
                  </a:pPr>
                  <a:r>
                    <a:rPr lang="en-GB" sz="1400" dirty="0">
                      <a:solidFill>
                        <a:prstClr val="black"/>
                      </a:solidFill>
                      <a:latin typeface="Calibri" panose="020F0502020204030204"/>
                      <a:cs typeface="Calibri"/>
                    </a:rPr>
                    <a:t>Manual Contract Document for Major Works and Implementation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6A53D3E-D3AA-4F72-BA82-5839816B8803}"/>
                    </a:ext>
                  </a:extLst>
                </p:cNvPr>
                <p:cNvSpPr/>
                <p:nvPr/>
              </p:nvSpPr>
              <p:spPr>
                <a:xfrm>
                  <a:off x="5861706" y="4676673"/>
                  <a:ext cx="956369" cy="13917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Bill of quantities</a:t>
                  </a:r>
                  <a:endParaRPr kumimoji="0" lang="en-GB" sz="14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829CBC33-0FB2-4886-9F18-E4FACC5C91C2}"/>
                    </a:ext>
                  </a:extLst>
                </p:cNvPr>
                <p:cNvSpPr/>
                <p:nvPr/>
              </p:nvSpPr>
              <p:spPr>
                <a:xfrm>
                  <a:off x="4818412" y="4676672"/>
                  <a:ext cx="956370" cy="13845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3 </a:t>
                  </a:r>
                </a:p>
                <a:p>
                  <a:pPr lvl="0" defTabSz="914400">
                    <a:defRPr/>
                  </a:pPr>
                  <a:r>
                    <a:rPr lang="en-GB" sz="1400" dirty="0">
                      <a:solidFill>
                        <a:prstClr val="black"/>
                      </a:solidFill>
                      <a:latin typeface="Calibri" panose="020F0502020204030204"/>
                    </a:rPr>
                    <a:t>Highway Construction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D7B3D06-073F-406F-97EE-673D97A63342}"/>
                    </a:ext>
                  </a:extLst>
                </p:cNvPr>
                <p:cNvSpPr/>
                <p:nvPr/>
              </p:nvSpPr>
              <p:spPr>
                <a:xfrm>
                  <a:off x="3741917" y="4676674"/>
                  <a:ext cx="992366" cy="13845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alibri" panose="020F0502020204030204"/>
                    </a:rPr>
                    <a:t>Notes for guidance</a:t>
                  </a:r>
                  <a:endPar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6067AA5E-BDFD-442F-8B8B-B6DAC1C98D8F}"/>
                    </a:ext>
                  </a:extLst>
                </p:cNvPr>
                <p:cNvSpPr/>
                <p:nvPr/>
              </p:nvSpPr>
              <p:spPr>
                <a:xfrm>
                  <a:off x="2664543" y="4676673"/>
                  <a:ext cx="992366" cy="13845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Volume 1 </a:t>
                  </a:r>
                </a:p>
                <a:p>
                  <a:pPr defTabSz="914400"/>
                  <a:r>
                    <a:rPr lang="en-GB" sz="1400" dirty="0">
                      <a:solidFill>
                        <a:prstClr val="black"/>
                      </a:solidFill>
                      <a:latin typeface="Calibri" panose="020F0502020204030204"/>
                    </a:rPr>
                    <a:t>Specification for Highways Works</a:t>
                  </a:r>
                  <a:br>
                    <a:rPr lang="en-GB" sz="1400" dirty="0">
                      <a:solidFill>
                        <a:prstClr val="black"/>
                      </a:solidFill>
                      <a:latin typeface="Calibri" panose="020F0502020204030204"/>
                    </a:rPr>
                  </a:br>
                  <a:endParaRPr lang="en-GB" sz="1400" dirty="0">
                    <a:solidFill>
                      <a:prstClr val="black"/>
                    </a:solidFill>
                    <a:latin typeface="Calibri" panose="020F0502020204030204"/>
                  </a:endParaRPr>
                </a:p>
              </p:txBody>
            </p:sp>
          </p:grpSp>
          <p:sp>
            <p:nvSpPr>
              <p:cNvPr id="66" name="Rectangle 65">
                <a:extLst>
                  <a:ext uri="{FF2B5EF4-FFF2-40B4-BE49-F238E27FC236}">
                    <a16:creationId xmlns:a16="http://schemas.microsoft.com/office/drawing/2014/main" id="{741D548D-1862-459C-9475-724448DD45FA}"/>
                  </a:ext>
                </a:extLst>
              </p:cNvPr>
              <p:cNvSpPr/>
              <p:nvPr/>
            </p:nvSpPr>
            <p:spPr>
              <a:xfrm>
                <a:off x="8211006" y="1238322"/>
                <a:ext cx="1339558" cy="1949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5</a:t>
                </a:r>
              </a:p>
              <a:p>
                <a:pPr lvl="0" defTabSz="914400">
                  <a:defRPr/>
                </a:pPr>
                <a:r>
                  <a:rPr lang="en-GB" sz="1400" dirty="0">
                    <a:solidFill>
                      <a:prstClr val="black"/>
                    </a:solidFill>
                    <a:latin typeface="Calibri" panose="020F0502020204030204"/>
                  </a:rPr>
                  <a:t>Contract Documents for Specialist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9" name="Rectangle 68">
              <a:extLst>
                <a:ext uri="{FF2B5EF4-FFF2-40B4-BE49-F238E27FC236}">
                  <a16:creationId xmlns:a16="http://schemas.microsoft.com/office/drawing/2014/main" id="{35BBF772-D2E6-455B-9672-9443243E13F3}"/>
                </a:ext>
              </a:extLst>
            </p:cNvPr>
            <p:cNvSpPr/>
            <p:nvPr/>
          </p:nvSpPr>
          <p:spPr>
            <a:xfrm>
              <a:off x="9670674" y="1238322"/>
              <a:ext cx="1339558" cy="1949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6</a:t>
              </a:r>
            </a:p>
            <a:p>
              <a:pPr lvl="0" defTabSz="914400">
                <a:defRPr/>
              </a:pPr>
              <a:r>
                <a:rPr lang="en-GB" sz="1400" dirty="0">
                  <a:solidFill>
                    <a:prstClr val="black"/>
                  </a:solidFill>
                  <a:latin typeface="Calibri" panose="020F0502020204030204"/>
                </a:rPr>
                <a:t>Requirements and advice relating to H&amp;S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1" name="Rectangle 70">
            <a:extLst>
              <a:ext uri="{FF2B5EF4-FFF2-40B4-BE49-F238E27FC236}">
                <a16:creationId xmlns:a16="http://schemas.microsoft.com/office/drawing/2014/main" id="{4FAD3CD0-C4BF-4453-90CE-81FD0F636AF0}"/>
              </a:ext>
            </a:extLst>
          </p:cNvPr>
          <p:cNvSpPr/>
          <p:nvPr/>
        </p:nvSpPr>
        <p:spPr>
          <a:xfrm>
            <a:off x="4869440" y="6046128"/>
            <a:ext cx="1666667" cy="3192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Sample appendices</a:t>
            </a:r>
          </a:p>
        </p:txBody>
      </p:sp>
      <p:cxnSp>
        <p:nvCxnSpPr>
          <p:cNvPr id="7" name="Straight Arrow Connector 6">
            <a:extLst>
              <a:ext uri="{FF2B5EF4-FFF2-40B4-BE49-F238E27FC236}">
                <a16:creationId xmlns:a16="http://schemas.microsoft.com/office/drawing/2014/main" id="{D7D950B9-6B27-4FBB-860C-50A2ADB142D2}"/>
              </a:ext>
            </a:extLst>
          </p:cNvPr>
          <p:cNvCxnSpPr>
            <a:cxnSpLocks/>
            <a:stCxn id="47" idx="2"/>
            <a:endCxn id="37" idx="0"/>
          </p:cNvCxnSpPr>
          <p:nvPr/>
        </p:nvCxnSpPr>
        <p:spPr>
          <a:xfrm>
            <a:off x="1015595" y="2936266"/>
            <a:ext cx="906008" cy="11597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908777-ECB0-485B-A263-07DF85BDD812}"/>
              </a:ext>
            </a:extLst>
          </p:cNvPr>
          <p:cNvCxnSpPr>
            <a:cxnSpLocks/>
            <a:stCxn id="61" idx="2"/>
            <a:endCxn id="41" idx="0"/>
          </p:cNvCxnSpPr>
          <p:nvPr/>
        </p:nvCxnSpPr>
        <p:spPr>
          <a:xfrm>
            <a:off x="2513023" y="2936265"/>
            <a:ext cx="1325111" cy="1159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7715F8-F3BF-4A05-9306-F204144091E2}"/>
              </a:ext>
            </a:extLst>
          </p:cNvPr>
          <p:cNvCxnSpPr>
            <a:cxnSpLocks/>
            <a:stCxn id="60" idx="2"/>
            <a:endCxn id="40" idx="0"/>
          </p:cNvCxnSpPr>
          <p:nvPr/>
        </p:nvCxnSpPr>
        <p:spPr>
          <a:xfrm>
            <a:off x="4022069" y="2936264"/>
            <a:ext cx="1680705" cy="1159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1FFF7A-8424-42F3-A1E7-B52F38766286}"/>
              </a:ext>
            </a:extLst>
          </p:cNvPr>
          <p:cNvCxnSpPr>
            <a:cxnSpLocks/>
            <a:stCxn id="59" idx="2"/>
            <a:endCxn id="39" idx="0"/>
          </p:cNvCxnSpPr>
          <p:nvPr/>
        </p:nvCxnSpPr>
        <p:spPr>
          <a:xfrm>
            <a:off x="5504675" y="2936264"/>
            <a:ext cx="2095327" cy="11597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F993992-0E4A-4814-B3D8-473E06EC690C}"/>
              </a:ext>
            </a:extLst>
          </p:cNvPr>
          <p:cNvCxnSpPr>
            <a:cxnSpLocks/>
            <a:stCxn id="51" idx="2"/>
            <a:endCxn id="38" idx="0"/>
          </p:cNvCxnSpPr>
          <p:nvPr/>
        </p:nvCxnSpPr>
        <p:spPr>
          <a:xfrm>
            <a:off x="6965986" y="2946472"/>
            <a:ext cx="2473328" cy="1149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6D4E70-34DB-4FB9-8089-0A8919CE0D8A}"/>
              </a:ext>
            </a:extLst>
          </p:cNvPr>
          <p:cNvCxnSpPr>
            <a:cxnSpLocks/>
            <a:stCxn id="66" idx="2"/>
            <a:endCxn id="41" idx="0"/>
          </p:cNvCxnSpPr>
          <p:nvPr/>
        </p:nvCxnSpPr>
        <p:spPr>
          <a:xfrm flipH="1">
            <a:off x="3838134" y="2946472"/>
            <a:ext cx="4615932" cy="11494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F591031-F9CA-42F7-8B79-F9DFF863BA26}"/>
              </a:ext>
            </a:extLst>
          </p:cNvPr>
          <p:cNvCxnSpPr>
            <a:cxnSpLocks/>
            <a:stCxn id="66" idx="2"/>
            <a:endCxn id="40" idx="0"/>
          </p:cNvCxnSpPr>
          <p:nvPr/>
        </p:nvCxnSpPr>
        <p:spPr>
          <a:xfrm flipH="1">
            <a:off x="5702774" y="2946472"/>
            <a:ext cx="2751292" cy="1149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6AE6C81-6592-41CE-B05C-D468EA1518B3}"/>
              </a:ext>
            </a:extLst>
          </p:cNvPr>
          <p:cNvCxnSpPr>
            <a:cxnSpLocks/>
            <a:stCxn id="66" idx="2"/>
            <a:endCxn id="38" idx="0"/>
          </p:cNvCxnSpPr>
          <p:nvPr/>
        </p:nvCxnSpPr>
        <p:spPr>
          <a:xfrm>
            <a:off x="8454066" y="2946472"/>
            <a:ext cx="985248" cy="1149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75B584D-4978-4948-A621-4B7999D67EE8}"/>
              </a:ext>
            </a:extLst>
          </p:cNvPr>
          <p:cNvSpPr/>
          <p:nvPr/>
        </p:nvSpPr>
        <p:spPr>
          <a:xfrm>
            <a:off x="10915049" y="3033757"/>
            <a:ext cx="1154250" cy="7355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DMRB design </a:t>
            </a:r>
            <a:br>
              <a:rPr lang="en-GB" sz="1400" b="1" dirty="0">
                <a:solidFill>
                  <a:schemeClr val="bg1"/>
                </a:solidFill>
                <a:latin typeface="Calibri" panose="020F0502020204030204"/>
              </a:rPr>
            </a:br>
            <a:r>
              <a:rPr lang="en-GB" sz="1400" b="1" dirty="0">
                <a:solidFill>
                  <a:schemeClr val="bg1"/>
                </a:solidFill>
                <a:latin typeface="Calibri" panose="020F0502020204030204"/>
              </a:rPr>
              <a:t>row</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8845B476-96EB-4209-A687-0D9778CC9D0B}"/>
              </a:ext>
            </a:extLst>
          </p:cNvPr>
          <p:cNvCxnSpPr>
            <a:cxnSpLocks/>
            <a:stCxn id="69" idx="2"/>
            <a:endCxn id="53" idx="1"/>
          </p:cNvCxnSpPr>
          <p:nvPr/>
        </p:nvCxnSpPr>
        <p:spPr>
          <a:xfrm>
            <a:off x="9913734" y="2946472"/>
            <a:ext cx="1001315" cy="4550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243A656-8BF2-47E3-855B-252B0B6FBF6E}"/>
              </a:ext>
            </a:extLst>
          </p:cNvPr>
          <p:cNvCxnSpPr>
            <a:cxnSpLocks/>
            <a:stCxn id="60" idx="2"/>
            <a:endCxn id="53" idx="1"/>
          </p:cNvCxnSpPr>
          <p:nvPr/>
        </p:nvCxnSpPr>
        <p:spPr>
          <a:xfrm>
            <a:off x="4022069" y="2936264"/>
            <a:ext cx="6892980" cy="465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09EADD7-4796-41B7-9284-C3ACB3528FBD}"/>
              </a:ext>
            </a:extLst>
          </p:cNvPr>
          <p:cNvSpPr/>
          <p:nvPr/>
        </p:nvSpPr>
        <p:spPr>
          <a:xfrm>
            <a:off x="10915048" y="2273338"/>
            <a:ext cx="1084865" cy="66292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H&amp;S documents</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Connector: Elbow 9">
            <a:extLst>
              <a:ext uri="{FF2B5EF4-FFF2-40B4-BE49-F238E27FC236}">
                <a16:creationId xmlns:a16="http://schemas.microsoft.com/office/drawing/2014/main" id="{2D1B0C99-0241-4709-A893-D72030466D28}"/>
              </a:ext>
            </a:extLst>
          </p:cNvPr>
          <p:cNvCxnSpPr>
            <a:stCxn id="69" idx="3"/>
            <a:endCxn id="67" idx="0"/>
          </p:cNvCxnSpPr>
          <p:nvPr/>
        </p:nvCxnSpPr>
        <p:spPr>
          <a:xfrm>
            <a:off x="10583513" y="1971747"/>
            <a:ext cx="873968" cy="30159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BBDFE6D-8DA1-46F6-8807-7A36936C2BC3}"/>
              </a:ext>
            </a:extLst>
          </p:cNvPr>
          <p:cNvCxnSpPr>
            <a:cxnSpLocks/>
            <a:stCxn id="61" idx="2"/>
          </p:cNvCxnSpPr>
          <p:nvPr/>
        </p:nvCxnSpPr>
        <p:spPr>
          <a:xfrm flipH="1">
            <a:off x="2076994" y="2936265"/>
            <a:ext cx="436029" cy="115970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156E4BC-E395-473A-8F29-0917EC2EB2AA}"/>
              </a:ext>
            </a:extLst>
          </p:cNvPr>
          <p:cNvCxnSpPr>
            <a:cxnSpLocks/>
            <a:stCxn id="60" idx="2"/>
          </p:cNvCxnSpPr>
          <p:nvPr/>
        </p:nvCxnSpPr>
        <p:spPr>
          <a:xfrm flipH="1">
            <a:off x="2299063" y="2936264"/>
            <a:ext cx="1723006" cy="115970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A3A44A03-D4FF-47B2-B56B-C02E663BD62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08560192"/>
      </p:ext>
    </p:extLst>
  </p:cSld>
  <p:clrMapOvr>
    <a:masterClrMapping/>
  </p:clrMapOvr>
  <mc:AlternateContent xmlns:mc="http://schemas.openxmlformats.org/markup-compatibility/2006" xmlns:p14="http://schemas.microsoft.com/office/powerpoint/2010/main">
    <mc:Choice Requires="p14">
      <p:transition p14:dur="0" advTm="141436"/>
    </mc:Choice>
    <mc:Fallback xmlns="">
      <p:transition advTm="14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10"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4" fill="hold" display="0">
                  <p:stCondLst>
                    <p:cond delay="indefinite"/>
                  </p:stCondLst>
                  <p:endCondLst>
                    <p:cond evt="onStopAudio" delay="0">
                      <p:tgtEl>
                        <p:sldTgt/>
                      </p:tgtEl>
                    </p:cond>
                  </p:endCondLst>
                </p:cTn>
                <p:tgtEl>
                  <p:spTgt spid="17"/>
                </p:tgtEl>
              </p:cMediaNode>
            </p:audio>
          </p:childTnLst>
        </p:cTn>
      </p:par>
    </p:tnLst>
    <p:bldLst>
      <p:bldP spid="53"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70F5AF0F-37DD-4182-8307-164825E9E123}"/>
              </a:ext>
            </a:extLst>
          </p:cNvPr>
          <p:cNvSpPr txBox="1">
            <a:spLocks/>
          </p:cNvSpPr>
          <p:nvPr/>
        </p:nvSpPr>
        <p:spPr>
          <a:xfrm>
            <a:off x="550863" y="3301999"/>
            <a:ext cx="7084902" cy="504499"/>
          </a:xfrm>
          <a:prstGeom prst="rect">
            <a:avLst/>
          </a:prstGeom>
          <a:solidFill>
            <a:schemeClr val="bg1"/>
          </a:solidFill>
        </p:spPr>
        <p:txBody>
          <a:bodyPr vert="horz" lIns="91440" tIns="45720" rIns="91440" bIns="45720" rtlCol="0" anchor="ctr">
            <a:normAutofit lnSpcReduction="10000"/>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dirty="0">
                <a:solidFill>
                  <a:srgbClr val="00B0F0"/>
                </a:solidFill>
              </a:rPr>
              <a:t>Future MCHW </a:t>
            </a:r>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550863" y="123826"/>
            <a:ext cx="11090275" cy="942382"/>
          </a:xfrm>
        </p:spPr>
        <p:txBody>
          <a:bodyPr/>
          <a:lstStyle/>
          <a:p>
            <a:r>
              <a:rPr lang="en-GB" dirty="0">
                <a:solidFill>
                  <a:srgbClr val="00B0F0"/>
                </a:solidFill>
              </a:rPr>
              <a:t>Current MCHW</a:t>
            </a:r>
          </a:p>
        </p:txBody>
      </p:sp>
      <p:grpSp>
        <p:nvGrpSpPr>
          <p:cNvPr id="3" name="Group 2">
            <a:extLst>
              <a:ext uri="{FF2B5EF4-FFF2-40B4-BE49-F238E27FC236}">
                <a16:creationId xmlns:a16="http://schemas.microsoft.com/office/drawing/2014/main" id="{519F3941-63DA-4EB9-9D8A-681D2558D013}"/>
              </a:ext>
            </a:extLst>
          </p:cNvPr>
          <p:cNvGrpSpPr/>
          <p:nvPr/>
        </p:nvGrpSpPr>
        <p:grpSpPr>
          <a:xfrm>
            <a:off x="1025189" y="4095968"/>
            <a:ext cx="9278022" cy="2406328"/>
            <a:chOff x="1595464" y="4676672"/>
            <a:chExt cx="6623979" cy="1717981"/>
          </a:xfrm>
        </p:grpSpPr>
        <p:sp>
          <p:nvSpPr>
            <p:cNvPr id="37" name="Rectangle 36">
              <a:extLst>
                <a:ext uri="{FF2B5EF4-FFF2-40B4-BE49-F238E27FC236}">
                  <a16:creationId xmlns:a16="http://schemas.microsoft.com/office/drawing/2014/main" id="{F0FE81B8-A958-497C-BEC5-779130A9B303}"/>
                </a:ext>
              </a:extLst>
            </p:cNvPr>
            <p:cNvSpPr/>
            <p:nvPr/>
          </p:nvSpPr>
          <p:spPr>
            <a:xfrm>
              <a:off x="1595464" y="4676674"/>
              <a:ext cx="1279977" cy="170898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Introductory documents </a:t>
              </a:r>
              <a:endParaRPr kumimoji="0" lang="en-GB"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641A153-6871-49DC-B80A-A55D22E111EE}"/>
                </a:ext>
              </a:extLst>
            </p:cNvPr>
            <p:cNvSpPr/>
            <p:nvPr/>
          </p:nvSpPr>
          <p:spPr>
            <a:xfrm>
              <a:off x="6985896" y="4676672"/>
              <a:ext cx="1233547" cy="17179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Bill of quantities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A639915-25E4-4D69-B018-FA17063E8661}"/>
                </a:ext>
              </a:extLst>
            </p:cNvPr>
            <p:cNvSpPr/>
            <p:nvPr/>
          </p:nvSpPr>
          <p:spPr>
            <a:xfrm>
              <a:off x="5672732" y="4676673"/>
              <a:ext cx="1233548" cy="17089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Standard Drawings</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BA0F648-952B-44D3-8FB4-86ABDE2A7E06}"/>
                </a:ext>
              </a:extLst>
            </p:cNvPr>
            <p:cNvSpPr/>
            <p:nvPr/>
          </p:nvSpPr>
          <p:spPr>
            <a:xfrm>
              <a:off x="4295005" y="4676672"/>
              <a:ext cx="1279977" cy="17089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Instructions for Specifier (</a:t>
              </a:r>
              <a:r>
                <a:rPr kumimoji="0" lang="en-GB" sz="1600" b="1" i="0" u="none" strike="noStrike" kern="1200" cap="none" spc="0" normalizeH="0" baseline="0" noProof="0" dirty="0" err="1">
                  <a:ln>
                    <a:noFill/>
                  </a:ln>
                  <a:solidFill>
                    <a:prstClr val="black"/>
                  </a:solidFill>
                  <a:effectLst/>
                  <a:uLnTx/>
                  <a:uFillTx/>
                  <a:latin typeface="Calibri" panose="020F0502020204030204"/>
                  <a:ea typeface="+mn-ea"/>
                  <a:cs typeface="+mn-cs"/>
                </a:rPr>
                <a:t>IfS</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 documents</a:t>
              </a:r>
            </a:p>
          </p:txBody>
        </p:sp>
        <p:sp>
          <p:nvSpPr>
            <p:cNvPr id="41" name="Rectangle 40">
              <a:extLst>
                <a:ext uri="{FF2B5EF4-FFF2-40B4-BE49-F238E27FC236}">
                  <a16:creationId xmlns:a16="http://schemas.microsoft.com/office/drawing/2014/main" id="{28C39242-715A-4E82-8D3A-05D28A2E1831}"/>
                </a:ext>
              </a:extLst>
            </p:cNvPr>
            <p:cNvSpPr/>
            <p:nvPr/>
          </p:nvSpPr>
          <p:spPr>
            <a:xfrm>
              <a:off x="2963758" y="4676673"/>
              <a:ext cx="1279977" cy="17089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Specification for Highways Works (SHW) documents</a:t>
              </a:r>
              <a:br>
                <a:rPr lang="en-GB" sz="1600" dirty="0">
                  <a:solidFill>
                    <a:prstClr val="black"/>
                  </a:solidFill>
                  <a:latin typeface="Calibri" panose="020F0502020204030204"/>
                </a:rPr>
              </a:br>
              <a:endParaRPr lang="en-GB" sz="1600" dirty="0">
                <a:solidFill>
                  <a:prstClr val="black"/>
                </a:solidFill>
                <a:latin typeface="Calibri" panose="020F0502020204030204"/>
              </a:endParaRPr>
            </a:p>
          </p:txBody>
        </p:sp>
        <p:sp>
          <p:nvSpPr>
            <p:cNvPr id="42" name="Rectangle 41">
              <a:extLst>
                <a:ext uri="{FF2B5EF4-FFF2-40B4-BE49-F238E27FC236}">
                  <a16:creationId xmlns:a16="http://schemas.microsoft.com/office/drawing/2014/main" id="{12E05522-E463-4D46-8F25-4DC79868449B}"/>
                </a:ext>
              </a:extLst>
            </p:cNvPr>
            <p:cNvSpPr/>
            <p:nvPr/>
          </p:nvSpPr>
          <p:spPr>
            <a:xfrm>
              <a:off x="3010494" y="5411325"/>
              <a:ext cx="1181464" cy="227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Core Requirements</a:t>
              </a:r>
            </a:p>
          </p:txBody>
        </p:sp>
        <p:sp>
          <p:nvSpPr>
            <p:cNvPr id="43" name="Rectangle 42">
              <a:extLst>
                <a:ext uri="{FF2B5EF4-FFF2-40B4-BE49-F238E27FC236}">
                  <a16:creationId xmlns:a16="http://schemas.microsoft.com/office/drawing/2014/main" id="{B78A57D1-B61F-43D0-9EE0-19F5D0221DEA}"/>
                </a:ext>
              </a:extLst>
            </p:cNvPr>
            <p:cNvSpPr/>
            <p:nvPr/>
          </p:nvSpPr>
          <p:spPr>
            <a:xfrm>
              <a:off x="3010493" y="5696850"/>
              <a:ext cx="1181465" cy="314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Nationally determined requirements / sections</a:t>
              </a:r>
            </a:p>
          </p:txBody>
        </p:sp>
        <p:sp>
          <p:nvSpPr>
            <p:cNvPr id="44" name="Rectangle 43">
              <a:extLst>
                <a:ext uri="{FF2B5EF4-FFF2-40B4-BE49-F238E27FC236}">
                  <a16:creationId xmlns:a16="http://schemas.microsoft.com/office/drawing/2014/main" id="{2A725AC8-159C-4CA3-88B2-B22BE7D76F83}"/>
                </a:ext>
              </a:extLst>
            </p:cNvPr>
            <p:cNvSpPr/>
            <p:nvPr/>
          </p:nvSpPr>
          <p:spPr>
            <a:xfrm>
              <a:off x="4344057" y="5411325"/>
              <a:ext cx="1189905" cy="227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Core Instructions</a:t>
              </a:r>
            </a:p>
          </p:txBody>
        </p:sp>
        <p:sp>
          <p:nvSpPr>
            <p:cNvPr id="45" name="Rectangle 44">
              <a:extLst>
                <a:ext uri="{FF2B5EF4-FFF2-40B4-BE49-F238E27FC236}">
                  <a16:creationId xmlns:a16="http://schemas.microsoft.com/office/drawing/2014/main" id="{F1F24142-CF5C-4537-AABF-464B5ADCAB03}"/>
                </a:ext>
              </a:extLst>
            </p:cNvPr>
            <p:cNvSpPr/>
            <p:nvPr/>
          </p:nvSpPr>
          <p:spPr>
            <a:xfrm>
              <a:off x="4344057" y="5696851"/>
              <a:ext cx="1189905" cy="314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Nationally determined requirements / sections</a:t>
              </a:r>
            </a:p>
          </p:txBody>
        </p:sp>
      </p:grpSp>
      <p:grpSp>
        <p:nvGrpSpPr>
          <p:cNvPr id="6" name="Group 5">
            <a:extLst>
              <a:ext uri="{FF2B5EF4-FFF2-40B4-BE49-F238E27FC236}">
                <a16:creationId xmlns:a16="http://schemas.microsoft.com/office/drawing/2014/main" id="{F83304D1-3ABF-4764-A30A-B5F260AA8E08}"/>
              </a:ext>
            </a:extLst>
          </p:cNvPr>
          <p:cNvGrpSpPr/>
          <p:nvPr/>
        </p:nvGrpSpPr>
        <p:grpSpPr>
          <a:xfrm>
            <a:off x="320606" y="997021"/>
            <a:ext cx="10262907" cy="1949451"/>
            <a:chOff x="747325" y="1238321"/>
            <a:chExt cx="10262907" cy="1949451"/>
          </a:xfrm>
        </p:grpSpPr>
        <p:grpSp>
          <p:nvGrpSpPr>
            <p:cNvPr id="5" name="Group 4">
              <a:extLst>
                <a:ext uri="{FF2B5EF4-FFF2-40B4-BE49-F238E27FC236}">
                  <a16:creationId xmlns:a16="http://schemas.microsoft.com/office/drawing/2014/main" id="{6769C836-C347-4BFF-BD0A-3D9CB833EF3F}"/>
                </a:ext>
              </a:extLst>
            </p:cNvPr>
            <p:cNvGrpSpPr/>
            <p:nvPr/>
          </p:nvGrpSpPr>
          <p:grpSpPr>
            <a:xfrm>
              <a:off x="747325" y="1238321"/>
              <a:ext cx="8803239" cy="1949451"/>
              <a:chOff x="747325" y="1238321"/>
              <a:chExt cx="8803239" cy="1949451"/>
            </a:xfrm>
          </p:grpSpPr>
          <p:grpSp>
            <p:nvGrpSpPr>
              <p:cNvPr id="46" name="Group 45">
                <a:extLst>
                  <a:ext uri="{FF2B5EF4-FFF2-40B4-BE49-F238E27FC236}">
                    <a16:creationId xmlns:a16="http://schemas.microsoft.com/office/drawing/2014/main" id="{91B2B479-1776-4C80-AC40-98E46AD66C6E}"/>
                  </a:ext>
                </a:extLst>
              </p:cNvPr>
              <p:cNvGrpSpPr/>
              <p:nvPr/>
            </p:nvGrpSpPr>
            <p:grpSpPr>
              <a:xfrm>
                <a:off x="747325" y="1238321"/>
                <a:ext cx="7315159" cy="1949451"/>
                <a:chOff x="1595464" y="4676672"/>
                <a:chExt cx="5222611" cy="1391797"/>
              </a:xfrm>
            </p:grpSpPr>
            <p:sp>
              <p:nvSpPr>
                <p:cNvPr id="47" name="Rectangle 46">
                  <a:extLst>
                    <a:ext uri="{FF2B5EF4-FFF2-40B4-BE49-F238E27FC236}">
                      <a16:creationId xmlns:a16="http://schemas.microsoft.com/office/drawing/2014/main" id="{F2B7CAC2-6385-432D-80B0-BC87919A3A97}"/>
                    </a:ext>
                  </a:extLst>
                </p:cNvPr>
                <p:cNvSpPr/>
                <p:nvPr/>
              </p:nvSpPr>
              <p:spPr>
                <a:xfrm>
                  <a:off x="1595464" y="4676674"/>
                  <a:ext cx="992366" cy="138450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0 </a:t>
                  </a:r>
                </a:p>
                <a:p>
                  <a:pPr lvl="0" defTabSz="914400">
                    <a:defRPr/>
                  </a:pPr>
                  <a:r>
                    <a:rPr lang="en-GB" sz="1400" dirty="0">
                      <a:solidFill>
                        <a:prstClr val="black"/>
                      </a:solidFill>
                      <a:latin typeface="Calibri" panose="020F0502020204030204"/>
                      <a:cs typeface="Calibri"/>
                    </a:rPr>
                    <a:t>Manual Contract Document for Major Works and Implementation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6A53D3E-D3AA-4F72-BA82-5839816B8803}"/>
                    </a:ext>
                  </a:extLst>
                </p:cNvPr>
                <p:cNvSpPr/>
                <p:nvPr/>
              </p:nvSpPr>
              <p:spPr>
                <a:xfrm>
                  <a:off x="5861706" y="4676673"/>
                  <a:ext cx="956369" cy="13917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rPr>
                    <a:t>Bill of quantities</a:t>
                  </a:r>
                  <a:endParaRPr kumimoji="0" lang="en-GB" sz="140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829CBC33-0FB2-4886-9F18-E4FACC5C91C2}"/>
                    </a:ext>
                  </a:extLst>
                </p:cNvPr>
                <p:cNvSpPr/>
                <p:nvPr/>
              </p:nvSpPr>
              <p:spPr>
                <a:xfrm>
                  <a:off x="4818412" y="4676672"/>
                  <a:ext cx="956370" cy="13845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3 </a:t>
                  </a:r>
                </a:p>
                <a:p>
                  <a:pPr lvl="0" defTabSz="914400">
                    <a:defRPr/>
                  </a:pPr>
                  <a:r>
                    <a:rPr lang="en-GB" sz="1400" dirty="0">
                      <a:solidFill>
                        <a:prstClr val="black"/>
                      </a:solidFill>
                      <a:latin typeface="Calibri" panose="020F0502020204030204"/>
                    </a:rPr>
                    <a:t>Highway Construction Details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2D7B3D06-073F-406F-97EE-673D97A63342}"/>
                    </a:ext>
                  </a:extLst>
                </p:cNvPr>
                <p:cNvSpPr/>
                <p:nvPr/>
              </p:nvSpPr>
              <p:spPr>
                <a:xfrm>
                  <a:off x="3741917" y="4676674"/>
                  <a:ext cx="992366" cy="138450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Volume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prstClr val="black"/>
                      </a:solidFill>
                      <a:latin typeface="Calibri" panose="020F0502020204030204"/>
                    </a:rPr>
                    <a:t>Notes for guidance</a:t>
                  </a:r>
                  <a:endParaRPr kumimoji="0" lang="en-GB" sz="1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6067AA5E-BDFD-442F-8B8B-B6DAC1C98D8F}"/>
                    </a:ext>
                  </a:extLst>
                </p:cNvPr>
                <p:cNvSpPr/>
                <p:nvPr/>
              </p:nvSpPr>
              <p:spPr>
                <a:xfrm>
                  <a:off x="2664543" y="4676673"/>
                  <a:ext cx="992366" cy="13845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Volume 1 </a:t>
                  </a:r>
                </a:p>
                <a:p>
                  <a:pPr defTabSz="914400"/>
                  <a:r>
                    <a:rPr lang="en-GB" sz="1400" dirty="0">
                      <a:solidFill>
                        <a:prstClr val="black"/>
                      </a:solidFill>
                      <a:latin typeface="Calibri" panose="020F0502020204030204"/>
                    </a:rPr>
                    <a:t>Specification for Highways Works</a:t>
                  </a:r>
                  <a:br>
                    <a:rPr lang="en-GB" sz="1400" dirty="0">
                      <a:solidFill>
                        <a:prstClr val="black"/>
                      </a:solidFill>
                      <a:latin typeface="Calibri" panose="020F0502020204030204"/>
                    </a:rPr>
                  </a:br>
                  <a:endParaRPr lang="en-GB" sz="1400" dirty="0">
                    <a:solidFill>
                      <a:prstClr val="black"/>
                    </a:solidFill>
                    <a:latin typeface="Calibri" panose="020F0502020204030204"/>
                  </a:endParaRPr>
                </a:p>
              </p:txBody>
            </p:sp>
          </p:grpSp>
          <p:sp>
            <p:nvSpPr>
              <p:cNvPr id="66" name="Rectangle 65">
                <a:extLst>
                  <a:ext uri="{FF2B5EF4-FFF2-40B4-BE49-F238E27FC236}">
                    <a16:creationId xmlns:a16="http://schemas.microsoft.com/office/drawing/2014/main" id="{741D548D-1862-459C-9475-724448DD45FA}"/>
                  </a:ext>
                </a:extLst>
              </p:cNvPr>
              <p:cNvSpPr/>
              <p:nvPr/>
            </p:nvSpPr>
            <p:spPr>
              <a:xfrm>
                <a:off x="8211006" y="1238322"/>
                <a:ext cx="1339558" cy="1949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5</a:t>
                </a:r>
              </a:p>
              <a:p>
                <a:pPr lvl="0" defTabSz="914400">
                  <a:defRPr/>
                </a:pPr>
                <a:r>
                  <a:rPr lang="en-GB" sz="1400" dirty="0">
                    <a:solidFill>
                      <a:prstClr val="black"/>
                    </a:solidFill>
                    <a:latin typeface="Calibri" panose="020F0502020204030204"/>
                  </a:rPr>
                  <a:t>Contract Documents for Specialist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9" name="Rectangle 68">
              <a:extLst>
                <a:ext uri="{FF2B5EF4-FFF2-40B4-BE49-F238E27FC236}">
                  <a16:creationId xmlns:a16="http://schemas.microsoft.com/office/drawing/2014/main" id="{35BBF772-D2E6-455B-9672-9443243E13F3}"/>
                </a:ext>
              </a:extLst>
            </p:cNvPr>
            <p:cNvSpPr/>
            <p:nvPr/>
          </p:nvSpPr>
          <p:spPr>
            <a:xfrm>
              <a:off x="9670674" y="1238322"/>
              <a:ext cx="1339558" cy="19494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914400">
                <a:defRPr/>
              </a:pPr>
              <a:r>
                <a:rPr lang="en-GB" sz="1600" b="1" dirty="0">
                  <a:solidFill>
                    <a:prstClr val="black"/>
                  </a:solidFill>
                  <a:latin typeface="Calibri" panose="020F0502020204030204"/>
                </a:rPr>
                <a:t>Volume 6</a:t>
              </a:r>
            </a:p>
            <a:p>
              <a:pPr lvl="0" defTabSz="914400">
                <a:defRPr/>
              </a:pPr>
              <a:r>
                <a:rPr lang="en-GB" sz="1400" dirty="0">
                  <a:solidFill>
                    <a:prstClr val="black"/>
                  </a:solidFill>
                  <a:latin typeface="Calibri" panose="020F0502020204030204"/>
                </a:rPr>
                <a:t>Requirements and advice relating to H&amp;S legislation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1" name="Rectangle 70">
            <a:extLst>
              <a:ext uri="{FF2B5EF4-FFF2-40B4-BE49-F238E27FC236}">
                <a16:creationId xmlns:a16="http://schemas.microsoft.com/office/drawing/2014/main" id="{4FAD3CD0-C4BF-4453-90CE-81FD0F636AF0}"/>
              </a:ext>
            </a:extLst>
          </p:cNvPr>
          <p:cNvSpPr/>
          <p:nvPr/>
        </p:nvSpPr>
        <p:spPr>
          <a:xfrm>
            <a:off x="4869440" y="6046128"/>
            <a:ext cx="1666667" cy="3192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200" dirty="0">
                <a:solidFill>
                  <a:prstClr val="black"/>
                </a:solidFill>
                <a:latin typeface="Calibri" panose="020F0502020204030204"/>
              </a:rPr>
              <a:t>Sample appendices</a:t>
            </a:r>
          </a:p>
        </p:txBody>
      </p:sp>
      <p:cxnSp>
        <p:nvCxnSpPr>
          <p:cNvPr id="7" name="Straight Arrow Connector 6">
            <a:extLst>
              <a:ext uri="{FF2B5EF4-FFF2-40B4-BE49-F238E27FC236}">
                <a16:creationId xmlns:a16="http://schemas.microsoft.com/office/drawing/2014/main" id="{D7D950B9-6B27-4FBB-860C-50A2ADB142D2}"/>
              </a:ext>
            </a:extLst>
          </p:cNvPr>
          <p:cNvCxnSpPr>
            <a:cxnSpLocks/>
            <a:stCxn id="47" idx="2"/>
            <a:endCxn id="37" idx="0"/>
          </p:cNvCxnSpPr>
          <p:nvPr/>
        </p:nvCxnSpPr>
        <p:spPr>
          <a:xfrm>
            <a:off x="1015595" y="2936266"/>
            <a:ext cx="906008" cy="11597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908777-ECB0-485B-A263-07DF85BDD812}"/>
              </a:ext>
            </a:extLst>
          </p:cNvPr>
          <p:cNvCxnSpPr>
            <a:cxnSpLocks/>
            <a:stCxn id="61" idx="2"/>
            <a:endCxn id="41" idx="0"/>
          </p:cNvCxnSpPr>
          <p:nvPr/>
        </p:nvCxnSpPr>
        <p:spPr>
          <a:xfrm>
            <a:off x="2513023" y="2936265"/>
            <a:ext cx="1325111" cy="1159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E7715F8-F3BF-4A05-9306-F204144091E2}"/>
              </a:ext>
            </a:extLst>
          </p:cNvPr>
          <p:cNvCxnSpPr>
            <a:cxnSpLocks/>
            <a:stCxn id="60" idx="2"/>
            <a:endCxn id="40" idx="0"/>
          </p:cNvCxnSpPr>
          <p:nvPr/>
        </p:nvCxnSpPr>
        <p:spPr>
          <a:xfrm>
            <a:off x="4022069" y="2936264"/>
            <a:ext cx="1680705" cy="1159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1FFF7A-8424-42F3-A1E7-B52F38766286}"/>
              </a:ext>
            </a:extLst>
          </p:cNvPr>
          <p:cNvCxnSpPr>
            <a:cxnSpLocks/>
            <a:stCxn id="59" idx="2"/>
            <a:endCxn id="39" idx="0"/>
          </p:cNvCxnSpPr>
          <p:nvPr/>
        </p:nvCxnSpPr>
        <p:spPr>
          <a:xfrm>
            <a:off x="5504675" y="2936264"/>
            <a:ext cx="2095327" cy="11597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FF993992-0E4A-4814-B3D8-473E06EC690C}"/>
              </a:ext>
            </a:extLst>
          </p:cNvPr>
          <p:cNvCxnSpPr>
            <a:cxnSpLocks/>
            <a:stCxn id="51" idx="2"/>
            <a:endCxn id="38" idx="0"/>
          </p:cNvCxnSpPr>
          <p:nvPr/>
        </p:nvCxnSpPr>
        <p:spPr>
          <a:xfrm>
            <a:off x="6965986" y="2946472"/>
            <a:ext cx="2473328" cy="1149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46D4E70-34DB-4FB9-8089-0A8919CE0D8A}"/>
              </a:ext>
            </a:extLst>
          </p:cNvPr>
          <p:cNvCxnSpPr>
            <a:cxnSpLocks/>
            <a:stCxn id="66" idx="2"/>
            <a:endCxn id="41" idx="0"/>
          </p:cNvCxnSpPr>
          <p:nvPr/>
        </p:nvCxnSpPr>
        <p:spPr>
          <a:xfrm flipH="1">
            <a:off x="3838134" y="2946472"/>
            <a:ext cx="4615932" cy="11494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F591031-F9CA-42F7-8B79-F9DFF863BA26}"/>
              </a:ext>
            </a:extLst>
          </p:cNvPr>
          <p:cNvCxnSpPr>
            <a:cxnSpLocks/>
            <a:stCxn id="66" idx="2"/>
            <a:endCxn id="40" idx="0"/>
          </p:cNvCxnSpPr>
          <p:nvPr/>
        </p:nvCxnSpPr>
        <p:spPr>
          <a:xfrm flipH="1">
            <a:off x="5702774" y="2946472"/>
            <a:ext cx="2751292" cy="1149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6AE6C81-6592-41CE-B05C-D468EA1518B3}"/>
              </a:ext>
            </a:extLst>
          </p:cNvPr>
          <p:cNvCxnSpPr>
            <a:cxnSpLocks/>
            <a:stCxn id="66" idx="2"/>
            <a:endCxn id="38" idx="0"/>
          </p:cNvCxnSpPr>
          <p:nvPr/>
        </p:nvCxnSpPr>
        <p:spPr>
          <a:xfrm>
            <a:off x="8454066" y="2946472"/>
            <a:ext cx="985248" cy="11494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75B584D-4978-4948-A621-4B7999D67EE8}"/>
              </a:ext>
            </a:extLst>
          </p:cNvPr>
          <p:cNvSpPr/>
          <p:nvPr/>
        </p:nvSpPr>
        <p:spPr>
          <a:xfrm>
            <a:off x="10915049" y="3033757"/>
            <a:ext cx="1154250" cy="7355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DMRB design </a:t>
            </a:r>
            <a:br>
              <a:rPr lang="en-GB" sz="1400" b="1" dirty="0">
                <a:solidFill>
                  <a:schemeClr val="bg1"/>
                </a:solidFill>
                <a:latin typeface="Calibri" panose="020F0502020204030204"/>
              </a:rPr>
            </a:br>
            <a:r>
              <a:rPr lang="en-GB" sz="1400" b="1" dirty="0">
                <a:solidFill>
                  <a:schemeClr val="bg1"/>
                </a:solidFill>
                <a:latin typeface="Calibri" panose="020F0502020204030204"/>
              </a:rPr>
              <a:t>row</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Straight Arrow Connector 23">
            <a:extLst>
              <a:ext uri="{FF2B5EF4-FFF2-40B4-BE49-F238E27FC236}">
                <a16:creationId xmlns:a16="http://schemas.microsoft.com/office/drawing/2014/main" id="{8845B476-96EB-4209-A687-0D9778CC9D0B}"/>
              </a:ext>
            </a:extLst>
          </p:cNvPr>
          <p:cNvCxnSpPr>
            <a:cxnSpLocks/>
            <a:stCxn id="69" idx="2"/>
            <a:endCxn id="53" idx="1"/>
          </p:cNvCxnSpPr>
          <p:nvPr/>
        </p:nvCxnSpPr>
        <p:spPr>
          <a:xfrm>
            <a:off x="9913734" y="2946472"/>
            <a:ext cx="1001315" cy="4550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243A656-8BF2-47E3-855B-252B0B6FBF6E}"/>
              </a:ext>
            </a:extLst>
          </p:cNvPr>
          <p:cNvCxnSpPr>
            <a:cxnSpLocks/>
            <a:stCxn id="60" idx="2"/>
            <a:endCxn id="53" idx="1"/>
          </p:cNvCxnSpPr>
          <p:nvPr/>
        </p:nvCxnSpPr>
        <p:spPr>
          <a:xfrm>
            <a:off x="4022069" y="2936264"/>
            <a:ext cx="6892980" cy="4652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09EADD7-4796-41B7-9284-C3ACB3528FBD}"/>
              </a:ext>
            </a:extLst>
          </p:cNvPr>
          <p:cNvSpPr/>
          <p:nvPr/>
        </p:nvSpPr>
        <p:spPr>
          <a:xfrm>
            <a:off x="10915048" y="2273338"/>
            <a:ext cx="1084865" cy="66292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H&amp;S documents</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03492F7F-541E-43B2-B285-6A489C9511F6}"/>
              </a:ext>
            </a:extLst>
          </p:cNvPr>
          <p:cNvSpPr/>
          <p:nvPr/>
        </p:nvSpPr>
        <p:spPr>
          <a:xfrm>
            <a:off x="10915048" y="3880241"/>
            <a:ext cx="1154250" cy="73557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DMRB construction row </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7AE62F3E-DAB0-4103-BC18-7A3E122A2B6B}"/>
              </a:ext>
            </a:extLst>
          </p:cNvPr>
          <p:cNvSpPr/>
          <p:nvPr/>
        </p:nvSpPr>
        <p:spPr>
          <a:xfrm>
            <a:off x="10915048" y="4739425"/>
            <a:ext cx="1154250" cy="893025"/>
          </a:xfrm>
          <a:prstGeom prst="rect">
            <a:avLst/>
          </a:prstGeom>
          <a:solidFill>
            <a:srgbClr val="CB2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Potentially new row in DMRB matrix</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Connector: Elbow 9">
            <a:extLst>
              <a:ext uri="{FF2B5EF4-FFF2-40B4-BE49-F238E27FC236}">
                <a16:creationId xmlns:a16="http://schemas.microsoft.com/office/drawing/2014/main" id="{2D1B0C99-0241-4709-A893-D72030466D28}"/>
              </a:ext>
            </a:extLst>
          </p:cNvPr>
          <p:cNvCxnSpPr>
            <a:stCxn id="69" idx="3"/>
            <a:endCxn id="67" idx="0"/>
          </p:cNvCxnSpPr>
          <p:nvPr/>
        </p:nvCxnSpPr>
        <p:spPr>
          <a:xfrm>
            <a:off x="10583513" y="1971747"/>
            <a:ext cx="873968" cy="30159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D2B875CF-5623-467A-AF74-CBC5626B92D4}"/>
              </a:ext>
            </a:extLst>
          </p:cNvPr>
          <p:cNvSpPr/>
          <p:nvPr/>
        </p:nvSpPr>
        <p:spPr>
          <a:xfrm>
            <a:off x="2941720" y="4095968"/>
            <a:ext cx="1773066" cy="239372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ectangle 55">
            <a:extLst>
              <a:ext uri="{FF2B5EF4-FFF2-40B4-BE49-F238E27FC236}">
                <a16:creationId xmlns:a16="http://schemas.microsoft.com/office/drawing/2014/main" id="{ABA6CF3C-7004-42DA-B536-D535DC5F8053}"/>
              </a:ext>
            </a:extLst>
          </p:cNvPr>
          <p:cNvSpPr/>
          <p:nvPr/>
        </p:nvSpPr>
        <p:spPr>
          <a:xfrm>
            <a:off x="4828337" y="4101688"/>
            <a:ext cx="1773066" cy="2393721"/>
          </a:xfrm>
          <a:prstGeom prst="rect">
            <a:avLst/>
          </a:prstGeom>
          <a:noFill/>
          <a:ln w="57150">
            <a:solidFill>
              <a:srgbClr val="CB2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55F71BB9-37D8-4E09-94B6-8E1E4D7B5164}"/>
              </a:ext>
            </a:extLst>
          </p:cNvPr>
          <p:cNvSpPr/>
          <p:nvPr/>
        </p:nvSpPr>
        <p:spPr>
          <a:xfrm>
            <a:off x="1013313" y="4070741"/>
            <a:ext cx="1773066" cy="2393721"/>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Rectangle 57">
            <a:extLst>
              <a:ext uri="{FF2B5EF4-FFF2-40B4-BE49-F238E27FC236}">
                <a16:creationId xmlns:a16="http://schemas.microsoft.com/office/drawing/2014/main" id="{8964A7E4-0F64-4D56-83BD-83BBE6E39EEE}"/>
              </a:ext>
            </a:extLst>
          </p:cNvPr>
          <p:cNvSpPr/>
          <p:nvPr/>
        </p:nvSpPr>
        <p:spPr>
          <a:xfrm>
            <a:off x="6752433" y="4087740"/>
            <a:ext cx="1727795" cy="2393721"/>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Rectangle 61">
            <a:extLst>
              <a:ext uri="{FF2B5EF4-FFF2-40B4-BE49-F238E27FC236}">
                <a16:creationId xmlns:a16="http://schemas.microsoft.com/office/drawing/2014/main" id="{63DF9FED-4F2F-4071-8710-AA00168E1D1B}"/>
              </a:ext>
            </a:extLst>
          </p:cNvPr>
          <p:cNvSpPr/>
          <p:nvPr/>
        </p:nvSpPr>
        <p:spPr>
          <a:xfrm>
            <a:off x="8583087" y="4087740"/>
            <a:ext cx="1727795" cy="2393721"/>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Rectangle 62">
            <a:extLst>
              <a:ext uri="{FF2B5EF4-FFF2-40B4-BE49-F238E27FC236}">
                <a16:creationId xmlns:a16="http://schemas.microsoft.com/office/drawing/2014/main" id="{5FFC6528-BDB2-436D-AE8F-27B937F59AA9}"/>
              </a:ext>
            </a:extLst>
          </p:cNvPr>
          <p:cNvSpPr/>
          <p:nvPr/>
        </p:nvSpPr>
        <p:spPr>
          <a:xfrm>
            <a:off x="10915048" y="5779723"/>
            <a:ext cx="1154250" cy="278178"/>
          </a:xfrm>
          <a:prstGeom prst="rect">
            <a:avLst/>
          </a:prstGeom>
          <a:solidFill>
            <a:schemeClr val="bg1"/>
          </a:solid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b="1" dirty="0">
                <a:solidFill>
                  <a:schemeClr val="tx1"/>
                </a:solidFill>
                <a:latin typeface="Calibri" panose="020F0502020204030204"/>
              </a:rPr>
              <a:t>Location TBC</a:t>
            </a:r>
          </a:p>
        </p:txBody>
      </p:sp>
      <p:cxnSp>
        <p:nvCxnSpPr>
          <p:cNvPr id="55" name="Straight Arrow Connector 54">
            <a:extLst>
              <a:ext uri="{FF2B5EF4-FFF2-40B4-BE49-F238E27FC236}">
                <a16:creationId xmlns:a16="http://schemas.microsoft.com/office/drawing/2014/main" id="{B6C838AD-6E46-40E4-A03B-7FCE6EE36622}"/>
              </a:ext>
            </a:extLst>
          </p:cNvPr>
          <p:cNvCxnSpPr>
            <a:cxnSpLocks/>
            <a:stCxn id="61" idx="2"/>
          </p:cNvCxnSpPr>
          <p:nvPr/>
        </p:nvCxnSpPr>
        <p:spPr>
          <a:xfrm flipH="1">
            <a:off x="2076995" y="2936265"/>
            <a:ext cx="436028" cy="115970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1B0685C-2452-4962-B927-8A94BD677CA5}"/>
              </a:ext>
            </a:extLst>
          </p:cNvPr>
          <p:cNvCxnSpPr>
            <a:cxnSpLocks/>
          </p:cNvCxnSpPr>
          <p:nvPr/>
        </p:nvCxnSpPr>
        <p:spPr>
          <a:xfrm flipH="1">
            <a:off x="2299063" y="2936264"/>
            <a:ext cx="1723006" cy="1159704"/>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956BF631-B310-453C-826C-7313ADB55A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8070572"/>
      </p:ext>
    </p:extLst>
  </p:cSld>
  <p:clrMapOvr>
    <a:masterClrMapping/>
  </p:clrMapOvr>
  <mc:AlternateContent xmlns:mc="http://schemas.openxmlformats.org/markup-compatibility/2006" xmlns:p14="http://schemas.microsoft.com/office/powerpoint/2010/main">
    <mc:Choice Requires="p14">
      <p:transition p14:dur="0" advTm="51586"/>
    </mc:Choice>
    <mc:Fallback xmlns="">
      <p:transition advTm="51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9"/>
                                        </p:tgtEl>
                                        <p:attrNameLst>
                                          <p:attrName>style.visibility</p:attrName>
                                        </p:attrNameLst>
                                      </p:cBhvr>
                                      <p:to>
                                        <p:strVal val="visible"/>
                                      </p:to>
                                    </p:set>
                                    <p:animEffect transition="in" filter="fade">
                                      <p:cBhvr>
                                        <p:cTn id="11" dur="500"/>
                                        <p:tgtEl>
                                          <p:spTgt spid="8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89" grpId="0" animBg="1"/>
      <p:bldP spid="92" grpId="0" animBg="1"/>
      <p:bldP spid="11" grpId="0" animBg="1"/>
      <p:bldP spid="56" grpId="0" animBg="1"/>
      <p:bldP spid="57" grpId="0" animBg="1"/>
      <p:bldP spid="58" grpId="0" animBg="1"/>
      <p:bldP spid="62" grpId="0" animBg="1"/>
      <p:bldP spid="6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188ED51E-7D31-46E7-8EA1-9E0E63371916}"/>
              </a:ext>
            </a:extLst>
          </p:cNvPr>
          <p:cNvSpPr/>
          <p:nvPr/>
        </p:nvSpPr>
        <p:spPr>
          <a:xfrm>
            <a:off x="6743700" y="1102115"/>
            <a:ext cx="5065522" cy="560348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Works Specification</a:t>
            </a:r>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226180" y="117549"/>
            <a:ext cx="7145337" cy="555814"/>
          </a:xfrm>
        </p:spPr>
        <p:txBody>
          <a:bodyPr>
            <a:normAutofit/>
          </a:bodyPr>
          <a:lstStyle/>
          <a:p>
            <a:r>
              <a:rPr lang="en-GB" dirty="0">
                <a:solidFill>
                  <a:srgbClr val="00B0F0"/>
                </a:solidFill>
              </a:rPr>
              <a:t>Link with the works specification</a:t>
            </a:r>
          </a:p>
        </p:txBody>
      </p:sp>
      <p:sp>
        <p:nvSpPr>
          <p:cNvPr id="9" name="Rectangle 8">
            <a:extLst>
              <a:ext uri="{FF2B5EF4-FFF2-40B4-BE49-F238E27FC236}">
                <a16:creationId xmlns:a16="http://schemas.microsoft.com/office/drawing/2014/main" id="{90F71406-534C-4B13-895F-77BF6A3567CB}"/>
              </a:ext>
            </a:extLst>
          </p:cNvPr>
          <p:cNvSpPr/>
          <p:nvPr/>
        </p:nvSpPr>
        <p:spPr>
          <a:xfrm>
            <a:off x="2628900" y="706894"/>
            <a:ext cx="6768952" cy="5603485"/>
          </a:xfrm>
          <a:prstGeom prst="rect">
            <a:avLst/>
          </a:prstGeom>
          <a:noFill/>
          <a:ln>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1"/>
                </a:solidFill>
                <a:effectLst/>
                <a:uLnTx/>
                <a:uFillTx/>
                <a:latin typeface="Calibri" panose="020F0502020204030204"/>
                <a:ea typeface="+mn-ea"/>
                <a:cs typeface="+mn-cs"/>
              </a:rPr>
              <a:t>Future</a:t>
            </a:r>
            <a:r>
              <a:rPr kumimoji="0" lang="en-GB" b="1" i="0" u="none" strike="noStrike" kern="1200" cap="none" spc="0" normalizeH="0" noProof="0" dirty="0">
                <a:ln>
                  <a:noFill/>
                </a:ln>
                <a:solidFill>
                  <a:schemeClr val="tx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noProof="0" dirty="0">
                <a:ln>
                  <a:noFill/>
                </a:ln>
                <a:solidFill>
                  <a:schemeClr val="tx1"/>
                </a:solidFill>
                <a:effectLst/>
                <a:uLnTx/>
                <a:uFillTx/>
                <a:latin typeface="Calibri" panose="020F0502020204030204"/>
                <a:ea typeface="+mn-ea"/>
                <a:cs typeface="+mn-cs"/>
              </a:rPr>
              <a:t>MCHW</a:t>
            </a:r>
            <a:endParaRPr kumimoji="0" lang="en-GB"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AA22E858-3FA1-409F-AAD5-414B266A0F89}"/>
              </a:ext>
            </a:extLst>
          </p:cNvPr>
          <p:cNvPicPr>
            <a:picLocks noChangeAspect="1"/>
          </p:cNvPicPr>
          <p:nvPr/>
        </p:nvPicPr>
        <p:blipFill>
          <a:blip r:embed="rId6"/>
          <a:stretch>
            <a:fillRect/>
          </a:stretch>
        </p:blipFill>
        <p:spPr>
          <a:xfrm>
            <a:off x="9607044" y="2642119"/>
            <a:ext cx="2090378" cy="2323028"/>
          </a:xfrm>
          <a:prstGeom prst="rect">
            <a:avLst/>
          </a:prstGeom>
        </p:spPr>
      </p:pic>
      <p:grpSp>
        <p:nvGrpSpPr>
          <p:cNvPr id="3" name="Group 2">
            <a:extLst>
              <a:ext uri="{FF2B5EF4-FFF2-40B4-BE49-F238E27FC236}">
                <a16:creationId xmlns:a16="http://schemas.microsoft.com/office/drawing/2014/main" id="{32A03F7E-7123-4EA1-9E34-1DB24556CD3D}"/>
              </a:ext>
            </a:extLst>
          </p:cNvPr>
          <p:cNvGrpSpPr/>
          <p:nvPr/>
        </p:nvGrpSpPr>
        <p:grpSpPr>
          <a:xfrm>
            <a:off x="2805148" y="819634"/>
            <a:ext cx="6200910" cy="5331472"/>
            <a:chOff x="2805148" y="819634"/>
            <a:chExt cx="6200910" cy="5331472"/>
          </a:xfrm>
        </p:grpSpPr>
        <p:sp>
          <p:nvSpPr>
            <p:cNvPr id="19" name="Rectangle 18">
              <a:extLst>
                <a:ext uri="{FF2B5EF4-FFF2-40B4-BE49-F238E27FC236}">
                  <a16:creationId xmlns:a16="http://schemas.microsoft.com/office/drawing/2014/main" id="{694C6594-8909-4991-8AB9-E6E934937A64}"/>
                </a:ext>
              </a:extLst>
            </p:cNvPr>
            <p:cNvSpPr/>
            <p:nvPr/>
          </p:nvSpPr>
          <p:spPr>
            <a:xfrm>
              <a:off x="7000514" y="2642119"/>
              <a:ext cx="2005544" cy="16042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Specification for Highways Works (SHW) documents</a:t>
              </a:r>
              <a:br>
                <a:rPr lang="en-GB" sz="1400" b="1" dirty="0">
                  <a:solidFill>
                    <a:prstClr val="black"/>
                  </a:solidFill>
                  <a:latin typeface="Calibri" panose="020F0502020204030204"/>
                </a:rPr>
              </a:br>
              <a:endParaRPr lang="en-GB" sz="1400" b="1" dirty="0">
                <a:solidFill>
                  <a:prstClr val="black"/>
                </a:solidFill>
                <a:latin typeface="Calibri" panose="020F0502020204030204"/>
              </a:endParaRPr>
            </a:p>
          </p:txBody>
        </p:sp>
        <p:grpSp>
          <p:nvGrpSpPr>
            <p:cNvPr id="6" name="Group 5">
              <a:extLst>
                <a:ext uri="{FF2B5EF4-FFF2-40B4-BE49-F238E27FC236}">
                  <a16:creationId xmlns:a16="http://schemas.microsoft.com/office/drawing/2014/main" id="{D84D7CEA-761C-4654-8D4A-E0291E112956}"/>
                </a:ext>
              </a:extLst>
            </p:cNvPr>
            <p:cNvGrpSpPr/>
            <p:nvPr/>
          </p:nvGrpSpPr>
          <p:grpSpPr>
            <a:xfrm>
              <a:off x="2805148" y="819634"/>
              <a:ext cx="3723259" cy="5331472"/>
              <a:chOff x="803191" y="937316"/>
              <a:chExt cx="2829360" cy="4051461"/>
            </a:xfrm>
          </p:grpSpPr>
          <p:sp>
            <p:nvSpPr>
              <p:cNvPr id="23" name="Rectangle 22">
                <a:extLst>
                  <a:ext uri="{FF2B5EF4-FFF2-40B4-BE49-F238E27FC236}">
                    <a16:creationId xmlns:a16="http://schemas.microsoft.com/office/drawing/2014/main" id="{79BA3CEB-11CB-4DCB-93BE-89BD42E5CAE8}"/>
                  </a:ext>
                </a:extLst>
              </p:cNvPr>
              <p:cNvSpPr/>
              <p:nvPr/>
            </p:nvSpPr>
            <p:spPr>
              <a:xfrm>
                <a:off x="1530585" y="937316"/>
                <a:ext cx="1279977" cy="12254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Introductory documents </a:t>
                </a:r>
                <a:endParaRPr kumimoji="0" lang="en-GB" sz="10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09B9861-45E9-44AC-9A17-42AA98EBC554}"/>
                  </a:ext>
                </a:extLst>
              </p:cNvPr>
              <p:cNvSpPr/>
              <p:nvPr/>
            </p:nvSpPr>
            <p:spPr>
              <a:xfrm>
                <a:off x="803191" y="2322250"/>
                <a:ext cx="1263867" cy="12254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Bill of quantities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prstClr val="black"/>
                  </a:solidFill>
                  <a:latin typeface="Calibri" panose="020F0502020204030204"/>
                </a:endParaRPr>
              </a:p>
            </p:txBody>
          </p:sp>
          <p:sp>
            <p:nvSpPr>
              <p:cNvPr id="25" name="Rectangle 24">
                <a:extLst>
                  <a:ext uri="{FF2B5EF4-FFF2-40B4-BE49-F238E27FC236}">
                    <a16:creationId xmlns:a16="http://schemas.microsoft.com/office/drawing/2014/main" id="{D163F55F-0359-4E30-98CB-50C2C5838C58}"/>
                  </a:ext>
                </a:extLst>
              </p:cNvPr>
              <p:cNvSpPr/>
              <p:nvPr/>
            </p:nvSpPr>
            <p:spPr>
              <a:xfrm>
                <a:off x="1558319" y="3769709"/>
                <a:ext cx="1279977" cy="12190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defRPr/>
                </a:pPr>
                <a:r>
                  <a:rPr lang="en-GB" sz="1600" b="1" dirty="0">
                    <a:solidFill>
                      <a:prstClr val="black"/>
                    </a:solidFill>
                    <a:latin typeface="Calibri" panose="020F0502020204030204"/>
                  </a:rPr>
                  <a:t>Standard Drawings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4AE9762-4C6A-423D-8B29-052263252AEE}"/>
                  </a:ext>
                </a:extLst>
              </p:cNvPr>
              <p:cNvSpPr/>
              <p:nvPr/>
            </p:nvSpPr>
            <p:spPr>
              <a:xfrm>
                <a:off x="2352574" y="2322250"/>
                <a:ext cx="1279977" cy="12190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Instructions for Specifier (</a:t>
                </a:r>
                <a:r>
                  <a:rPr lang="en-GB" sz="1600" b="1" dirty="0" err="1">
                    <a:solidFill>
                      <a:prstClr val="black"/>
                    </a:solidFill>
                    <a:latin typeface="Calibri" panose="020F0502020204030204"/>
                  </a:rPr>
                  <a:t>IfS</a:t>
                </a:r>
                <a:r>
                  <a:rPr lang="en-GB" sz="1600" b="1" dirty="0">
                    <a:solidFill>
                      <a:prstClr val="black"/>
                    </a:solidFill>
                    <a:latin typeface="Calibri" panose="020F0502020204030204"/>
                  </a:rPr>
                  <a:t>) documents</a:t>
                </a:r>
              </a:p>
            </p:txBody>
          </p:sp>
        </p:grpSp>
      </p:grpSp>
      <p:sp>
        <p:nvSpPr>
          <p:cNvPr id="36" name="TextBox 35">
            <a:extLst>
              <a:ext uri="{FF2B5EF4-FFF2-40B4-BE49-F238E27FC236}">
                <a16:creationId xmlns:a16="http://schemas.microsoft.com/office/drawing/2014/main" id="{6076D4F5-8C0A-4257-B152-02DC8803C3E1}"/>
              </a:ext>
            </a:extLst>
          </p:cNvPr>
          <p:cNvSpPr txBox="1"/>
          <p:nvPr/>
        </p:nvSpPr>
        <p:spPr>
          <a:xfrm>
            <a:off x="217530" y="5781774"/>
            <a:ext cx="208117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j-lt"/>
                <a:ea typeface="+mn-ea"/>
                <a:cs typeface="+mn-cs"/>
              </a:rPr>
              <a:t> * </a:t>
            </a:r>
            <a:r>
              <a:rPr kumimoji="0" lang="en-GB" sz="1400" b="0" i="1" u="none" strike="noStrike" kern="1200" cap="none" spc="0" normalizeH="0" baseline="0" noProof="0" dirty="0">
                <a:ln>
                  <a:noFill/>
                </a:ln>
                <a:solidFill>
                  <a:prstClr val="black"/>
                </a:solidFill>
                <a:effectLst/>
                <a:uLnTx/>
                <a:uFillTx/>
                <a:latin typeface="+mj-lt"/>
                <a:ea typeface="+mn-ea"/>
                <a:cs typeface="+mn-cs"/>
              </a:rPr>
              <a:t>Works specific inputs replace Contract specific appendixes</a:t>
            </a:r>
          </a:p>
        </p:txBody>
      </p:sp>
      <p:sp>
        <p:nvSpPr>
          <p:cNvPr id="4" name="Rectangle 3">
            <a:extLst>
              <a:ext uri="{FF2B5EF4-FFF2-40B4-BE49-F238E27FC236}">
                <a16:creationId xmlns:a16="http://schemas.microsoft.com/office/drawing/2014/main" id="{27522E5D-AA57-4CE1-BF2C-4C4BC0B8A917}"/>
              </a:ext>
            </a:extLst>
          </p:cNvPr>
          <p:cNvSpPr/>
          <p:nvPr/>
        </p:nvSpPr>
        <p:spPr>
          <a:xfrm>
            <a:off x="4641034" y="2499361"/>
            <a:ext cx="4555601" cy="1888242"/>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Connector: Elbow 11">
            <a:extLst>
              <a:ext uri="{FF2B5EF4-FFF2-40B4-BE49-F238E27FC236}">
                <a16:creationId xmlns:a16="http://schemas.microsoft.com/office/drawing/2014/main" id="{103BC08B-4572-412E-BE27-36455E811A07}"/>
              </a:ext>
            </a:extLst>
          </p:cNvPr>
          <p:cNvCxnSpPr>
            <a:cxnSpLocks/>
            <a:stCxn id="26" idx="0"/>
            <a:endCxn id="63" idx="0"/>
          </p:cNvCxnSpPr>
          <p:nvPr/>
        </p:nvCxnSpPr>
        <p:spPr>
          <a:xfrm rot="5400000" flipH="1" flipV="1">
            <a:off x="8169227" y="159115"/>
            <a:ext cx="2" cy="4966010"/>
          </a:xfrm>
          <a:prstGeom prst="bentConnector3">
            <a:avLst>
              <a:gd name="adj1" fmla="val 114301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ADCFFF9-1498-4FD5-9371-F8C050F2C519}"/>
              </a:ext>
            </a:extLst>
          </p:cNvPr>
          <p:cNvSpPr/>
          <p:nvPr/>
        </p:nvSpPr>
        <p:spPr>
          <a:xfrm>
            <a:off x="5813418" y="4470976"/>
            <a:ext cx="2562608" cy="707886"/>
          </a:xfrm>
          <a:prstGeom prst="rect">
            <a:avLst/>
          </a:prstGeom>
        </p:spPr>
        <p:txBody>
          <a:bodyPr wrap="square">
            <a:spAutoFit/>
          </a:bodyPr>
          <a:lstStyle/>
          <a:p>
            <a:pPr algn="ctr"/>
            <a:r>
              <a:rPr lang="en-GB" sz="2000" b="1" dirty="0">
                <a:solidFill>
                  <a:srgbClr val="FF0000"/>
                </a:solidFill>
              </a:rPr>
              <a:t>What the DDP needs to consider</a:t>
            </a:r>
          </a:p>
        </p:txBody>
      </p:sp>
      <p:sp>
        <p:nvSpPr>
          <p:cNvPr id="17" name="Rectangle 16">
            <a:extLst>
              <a:ext uri="{FF2B5EF4-FFF2-40B4-BE49-F238E27FC236}">
                <a16:creationId xmlns:a16="http://schemas.microsoft.com/office/drawing/2014/main" id="{ABD0FFF7-B67F-4BC1-B7EB-4ED53B10E850}"/>
              </a:ext>
            </a:extLst>
          </p:cNvPr>
          <p:cNvSpPr/>
          <p:nvPr/>
        </p:nvSpPr>
        <p:spPr>
          <a:xfrm>
            <a:off x="3702051" y="4470976"/>
            <a:ext cx="1841500" cy="177742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Audio 4">
            <a:hlinkClick r:id="" action="ppaction://media"/>
            <a:extLst>
              <a:ext uri="{FF2B5EF4-FFF2-40B4-BE49-F238E27FC236}">
                <a16:creationId xmlns:a16="http://schemas.microsoft.com/office/drawing/2014/main" id="{E64F47A2-FF10-4EF4-844E-C35CD9B9D7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045685571"/>
      </p:ext>
    </p:extLst>
  </p:cSld>
  <p:clrMapOvr>
    <a:masterClrMapping/>
  </p:clrMapOvr>
  <mc:AlternateContent xmlns:mc="http://schemas.openxmlformats.org/markup-compatibility/2006" xmlns:p14="http://schemas.microsoft.com/office/powerpoint/2010/main">
    <mc:Choice Requires="p14">
      <p:transition p14:dur="0" advTm="42985"/>
    </mc:Choice>
    <mc:Fallback xmlns="">
      <p:transition advTm="4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500"/>
                                        <p:tgtEl>
                                          <p:spTgt spid="6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5"/>
                </p:tgtEl>
              </p:cMediaNode>
            </p:audio>
          </p:childTnLst>
        </p:cTn>
      </p:par>
    </p:tnLst>
    <p:bldLst>
      <p:bldP spid="61" grpId="0" animBg="1"/>
      <p:bldP spid="36" grpId="0"/>
      <p:bldP spid="4" grpId="0" animBg="1"/>
      <p:bldP spid="18"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550863" y="401052"/>
            <a:ext cx="11090275" cy="1033456"/>
          </a:xfrm>
        </p:spPr>
        <p:txBody>
          <a:bodyPr/>
          <a:lstStyle/>
          <a:p>
            <a:r>
              <a:rPr lang="en-GB" dirty="0">
                <a:solidFill>
                  <a:schemeClr val="tx1"/>
                </a:solidFill>
              </a:rPr>
              <a:t>Terminology</a:t>
            </a:r>
          </a:p>
        </p:txBody>
      </p:sp>
      <p:graphicFrame>
        <p:nvGraphicFramePr>
          <p:cNvPr id="4" name="Table 3">
            <a:extLst>
              <a:ext uri="{FF2B5EF4-FFF2-40B4-BE49-F238E27FC236}">
                <a16:creationId xmlns:a16="http://schemas.microsoft.com/office/drawing/2014/main" id="{4DF42CED-C7C4-4FB1-90C1-29AFA7A133B6}"/>
              </a:ext>
            </a:extLst>
          </p:cNvPr>
          <p:cNvGraphicFramePr>
            <a:graphicFrameLocks noGrp="1"/>
          </p:cNvGraphicFramePr>
          <p:nvPr>
            <p:extLst>
              <p:ext uri="{D42A27DB-BD31-4B8C-83A1-F6EECF244321}">
                <p14:modId xmlns:p14="http://schemas.microsoft.com/office/powerpoint/2010/main" val="2793636014"/>
              </p:ext>
            </p:extLst>
          </p:nvPr>
        </p:nvGraphicFramePr>
        <p:xfrm>
          <a:off x="685800" y="1578886"/>
          <a:ext cx="11239500" cy="2895600"/>
        </p:xfrm>
        <a:graphic>
          <a:graphicData uri="http://schemas.openxmlformats.org/drawingml/2006/table">
            <a:tbl>
              <a:tblPr firstRow="1" bandRow="1">
                <a:tableStyleId>{F5AB1C69-6EDB-4FF4-983F-18BD219EF322}</a:tableStyleId>
              </a:tblPr>
              <a:tblGrid>
                <a:gridCol w="5334000">
                  <a:extLst>
                    <a:ext uri="{9D8B030D-6E8A-4147-A177-3AD203B41FA5}">
                      <a16:colId xmlns:a16="http://schemas.microsoft.com/office/drawing/2014/main" val="3039196086"/>
                    </a:ext>
                  </a:extLst>
                </a:gridCol>
                <a:gridCol w="5905500">
                  <a:extLst>
                    <a:ext uri="{9D8B030D-6E8A-4147-A177-3AD203B41FA5}">
                      <a16:colId xmlns:a16="http://schemas.microsoft.com/office/drawing/2014/main" val="654624799"/>
                    </a:ext>
                  </a:extLst>
                </a:gridCol>
              </a:tblGrid>
              <a:tr h="370840">
                <a:tc>
                  <a:txBody>
                    <a:bodyPr/>
                    <a:lstStyle/>
                    <a:p>
                      <a:r>
                        <a:rPr lang="en-GB" sz="2200" dirty="0"/>
                        <a:t>Current MCHW</a:t>
                      </a:r>
                    </a:p>
                  </a:txBody>
                  <a:tcPr/>
                </a:tc>
                <a:tc>
                  <a:txBody>
                    <a:bodyPr/>
                    <a:lstStyle/>
                    <a:p>
                      <a:r>
                        <a:rPr lang="en-GB" sz="2200" dirty="0"/>
                        <a:t>Future MCHW</a:t>
                      </a:r>
                    </a:p>
                  </a:txBody>
                  <a:tcPr/>
                </a:tc>
                <a:extLst>
                  <a:ext uri="{0D108BD9-81ED-4DB2-BD59-A6C34878D82A}">
                    <a16:rowId xmlns:a16="http://schemas.microsoft.com/office/drawing/2014/main" val="2890690453"/>
                  </a:ext>
                </a:extLst>
              </a:tr>
              <a:tr h="370840">
                <a:tc>
                  <a:txBody>
                    <a:bodyPr/>
                    <a:lstStyle/>
                    <a:p>
                      <a:r>
                        <a:rPr lang="en-GB" sz="2200" dirty="0"/>
                        <a:t>Specification for Highways Works series </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200" dirty="0"/>
                        <a:t>Specification for Highways Works documents</a:t>
                      </a:r>
                    </a:p>
                  </a:txBody>
                  <a:tcPr/>
                </a:tc>
                <a:extLst>
                  <a:ext uri="{0D108BD9-81ED-4DB2-BD59-A6C34878D82A}">
                    <a16:rowId xmlns:a16="http://schemas.microsoft.com/office/drawing/2014/main" val="3000730082"/>
                  </a:ext>
                </a:extLst>
              </a:tr>
              <a:tr h="370840">
                <a:tc>
                  <a:txBody>
                    <a:bodyPr/>
                    <a:lstStyle/>
                    <a:p>
                      <a:r>
                        <a:rPr lang="en-GB" sz="2200" dirty="0"/>
                        <a:t>Notes for guidance</a:t>
                      </a:r>
                    </a:p>
                  </a:txBody>
                  <a:tcPr/>
                </a:tc>
                <a:tc>
                  <a:txBody>
                    <a:bodyPr/>
                    <a:lstStyle/>
                    <a:p>
                      <a:r>
                        <a:rPr lang="fr-FR" sz="2200" dirty="0"/>
                        <a:t>Instructions for </a:t>
                      </a:r>
                      <a:r>
                        <a:rPr lang="fr-FR" sz="2200" dirty="0" err="1"/>
                        <a:t>Specifier</a:t>
                      </a:r>
                      <a:r>
                        <a:rPr lang="fr-FR" sz="2200" dirty="0"/>
                        <a:t> (</a:t>
                      </a:r>
                      <a:r>
                        <a:rPr lang="fr-FR" sz="2200" dirty="0" err="1"/>
                        <a:t>IfS</a:t>
                      </a:r>
                      <a:r>
                        <a:rPr lang="fr-FR" sz="2200" dirty="0"/>
                        <a:t>) documents</a:t>
                      </a:r>
                    </a:p>
                  </a:txBody>
                  <a:tcPr/>
                </a:tc>
                <a:extLst>
                  <a:ext uri="{0D108BD9-81ED-4DB2-BD59-A6C34878D82A}">
                    <a16:rowId xmlns:a16="http://schemas.microsoft.com/office/drawing/2014/main" val="3484080529"/>
                  </a:ext>
                </a:extLst>
              </a:tr>
              <a:tr h="370840">
                <a:tc>
                  <a:txBody>
                    <a:bodyPr/>
                    <a:lstStyle/>
                    <a:p>
                      <a:r>
                        <a:rPr lang="en-GB" sz="2200" dirty="0"/>
                        <a:t>Requirements for constructors</a:t>
                      </a:r>
                    </a:p>
                  </a:txBody>
                  <a:tcPr/>
                </a:tc>
                <a:tc>
                  <a:txBody>
                    <a:bodyPr/>
                    <a:lstStyle/>
                    <a:p>
                      <a:r>
                        <a:rPr lang="en-GB" sz="2200" dirty="0"/>
                        <a:t>Constructor requirements</a:t>
                      </a:r>
                    </a:p>
                  </a:txBody>
                  <a:tcPr/>
                </a:tc>
                <a:extLst>
                  <a:ext uri="{0D108BD9-81ED-4DB2-BD59-A6C34878D82A}">
                    <a16:rowId xmlns:a16="http://schemas.microsoft.com/office/drawing/2014/main" val="495349333"/>
                  </a:ext>
                </a:extLst>
              </a:tr>
              <a:tr h="370840">
                <a:tc>
                  <a:txBody>
                    <a:bodyPr/>
                    <a:lstStyle/>
                    <a:p>
                      <a:r>
                        <a:rPr lang="en-GB" sz="2200" dirty="0"/>
                        <a:t>Guidance for contract compiler</a:t>
                      </a:r>
                    </a:p>
                  </a:txBody>
                  <a:tcPr/>
                </a:tc>
                <a:tc>
                  <a:txBody>
                    <a:bodyPr/>
                    <a:lstStyle/>
                    <a:p>
                      <a:r>
                        <a:rPr lang="en-GB" sz="2200" dirty="0"/>
                        <a:t>Specifier instructions</a:t>
                      </a:r>
                    </a:p>
                    <a:p>
                      <a:r>
                        <a:rPr lang="en-GB" sz="2200" dirty="0"/>
                        <a:t>Design requirements / advice</a:t>
                      </a:r>
                    </a:p>
                  </a:txBody>
                  <a:tcPr/>
                </a:tc>
                <a:extLst>
                  <a:ext uri="{0D108BD9-81ED-4DB2-BD59-A6C34878D82A}">
                    <a16:rowId xmlns:a16="http://schemas.microsoft.com/office/drawing/2014/main" val="2441700509"/>
                  </a:ext>
                </a:extLst>
              </a:tr>
              <a:tr h="370840">
                <a:tc>
                  <a:txBody>
                    <a:bodyPr/>
                    <a:lstStyle/>
                    <a:p>
                      <a:r>
                        <a:rPr lang="en-GB" sz="2200" dirty="0"/>
                        <a:t>Contract specific appendixes</a:t>
                      </a:r>
                    </a:p>
                  </a:txBody>
                  <a:tcPr/>
                </a:tc>
                <a:tc>
                  <a:txBody>
                    <a:bodyPr/>
                    <a:lstStyle/>
                    <a:p>
                      <a:r>
                        <a:rPr lang="en-GB" sz="2200" dirty="0"/>
                        <a:t>Works specific inputs </a:t>
                      </a:r>
                    </a:p>
                  </a:txBody>
                  <a:tcPr/>
                </a:tc>
                <a:extLst>
                  <a:ext uri="{0D108BD9-81ED-4DB2-BD59-A6C34878D82A}">
                    <a16:rowId xmlns:a16="http://schemas.microsoft.com/office/drawing/2014/main" val="3711118728"/>
                  </a:ext>
                </a:extLst>
              </a:tr>
            </a:tbl>
          </a:graphicData>
        </a:graphic>
      </p:graphicFrame>
      <p:pic>
        <p:nvPicPr>
          <p:cNvPr id="3" name="Audio 2">
            <a:hlinkClick r:id="" action="ppaction://media"/>
            <a:extLst>
              <a:ext uri="{FF2B5EF4-FFF2-40B4-BE49-F238E27FC236}">
                <a16:creationId xmlns:a16="http://schemas.microsoft.com/office/drawing/2014/main" id="{C3EE031F-8308-45FE-88AD-ABCB827A0A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13231688"/>
      </p:ext>
    </p:extLst>
  </p:cSld>
  <p:clrMapOvr>
    <a:masterClrMapping/>
  </p:clrMapOvr>
  <mc:AlternateContent xmlns:mc="http://schemas.openxmlformats.org/markup-compatibility/2006" xmlns:p14="http://schemas.microsoft.com/office/powerpoint/2010/main">
    <mc:Choice Requires="p14">
      <p:transition p14:dur="0" advTm="50678"/>
    </mc:Choice>
    <mc:Fallback xmlns="">
      <p:transition advTm="5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Old content and presentation of SHW and </a:t>
            </a:r>
            <a:r>
              <a:rPr lang="en-GB" dirty="0" err="1">
                <a:solidFill>
                  <a:srgbClr val="00B0F0"/>
                </a:solidFill>
              </a:rPr>
              <a:t>NfG</a:t>
            </a:r>
            <a:r>
              <a:rPr lang="en-GB" dirty="0">
                <a:solidFill>
                  <a:srgbClr val="00B0F0"/>
                </a:solidFill>
              </a:rPr>
              <a:t> (1/3)</a:t>
            </a:r>
          </a:p>
        </p:txBody>
      </p:sp>
      <p:pic>
        <p:nvPicPr>
          <p:cNvPr id="9" name="Picture 8">
            <a:extLst>
              <a:ext uri="{FF2B5EF4-FFF2-40B4-BE49-F238E27FC236}">
                <a16:creationId xmlns:a16="http://schemas.microsoft.com/office/drawing/2014/main" id="{230BED6F-618B-4A17-8B3E-958C9D22E45D}"/>
              </a:ext>
            </a:extLst>
          </p:cNvPr>
          <p:cNvPicPr>
            <a:picLocks noChangeAspect="1"/>
          </p:cNvPicPr>
          <p:nvPr/>
        </p:nvPicPr>
        <p:blipFill>
          <a:blip r:embed="rId5"/>
          <a:stretch>
            <a:fillRect/>
          </a:stretch>
        </p:blipFill>
        <p:spPr>
          <a:xfrm>
            <a:off x="1638001" y="1164283"/>
            <a:ext cx="3916669" cy="5256583"/>
          </a:xfrm>
          <a:prstGeom prst="rect">
            <a:avLst/>
          </a:prstGeom>
        </p:spPr>
      </p:pic>
      <p:pic>
        <p:nvPicPr>
          <p:cNvPr id="10" name="Picture 9">
            <a:extLst>
              <a:ext uri="{FF2B5EF4-FFF2-40B4-BE49-F238E27FC236}">
                <a16:creationId xmlns:a16="http://schemas.microsoft.com/office/drawing/2014/main" id="{0B66BD50-1A0D-41E8-A252-9C1E8BD669F7}"/>
              </a:ext>
            </a:extLst>
          </p:cNvPr>
          <p:cNvPicPr>
            <a:picLocks noChangeAspect="1"/>
          </p:cNvPicPr>
          <p:nvPr/>
        </p:nvPicPr>
        <p:blipFill>
          <a:blip r:embed="rId6"/>
          <a:stretch>
            <a:fillRect/>
          </a:stretch>
        </p:blipFill>
        <p:spPr>
          <a:xfrm>
            <a:off x="5740275" y="1236292"/>
            <a:ext cx="3984023" cy="5256582"/>
          </a:xfrm>
          <a:prstGeom prst="rect">
            <a:avLst/>
          </a:prstGeom>
        </p:spPr>
      </p:pic>
      <p:cxnSp>
        <p:nvCxnSpPr>
          <p:cNvPr id="11" name="Straight Connector 10">
            <a:extLst>
              <a:ext uri="{FF2B5EF4-FFF2-40B4-BE49-F238E27FC236}">
                <a16:creationId xmlns:a16="http://schemas.microsoft.com/office/drawing/2014/main" id="{3BBE6B28-85B2-4E43-B7F5-03DF40529DEB}"/>
              </a:ext>
            </a:extLst>
          </p:cNvPr>
          <p:cNvCxnSpPr/>
          <p:nvPr/>
        </p:nvCxnSpPr>
        <p:spPr>
          <a:xfrm>
            <a:off x="5740276" y="1308300"/>
            <a:ext cx="0" cy="525658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1F899D93-ED8E-4A9A-9FC3-C981CF197C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42387049"/>
      </p:ext>
    </p:extLst>
  </p:cSld>
  <p:clrMapOvr>
    <a:masterClrMapping/>
  </p:clrMapOvr>
  <mc:AlternateContent xmlns:mc="http://schemas.openxmlformats.org/markup-compatibility/2006" xmlns:p14="http://schemas.microsoft.com/office/powerpoint/2010/main">
    <mc:Choice Requires="p14">
      <p:transition p14:dur="0" advTm="19593"/>
    </mc:Choice>
    <mc:Fallback xmlns="">
      <p:transition advTm="19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Old content and presentation of SHW and </a:t>
            </a:r>
            <a:r>
              <a:rPr lang="en-GB" dirty="0" err="1">
                <a:solidFill>
                  <a:srgbClr val="00B0F0"/>
                </a:solidFill>
              </a:rPr>
              <a:t>NfG</a:t>
            </a:r>
            <a:r>
              <a:rPr lang="en-GB" dirty="0">
                <a:solidFill>
                  <a:srgbClr val="00B0F0"/>
                </a:solidFill>
              </a:rPr>
              <a:t> (2/3)</a:t>
            </a:r>
          </a:p>
        </p:txBody>
      </p:sp>
      <p:pic>
        <p:nvPicPr>
          <p:cNvPr id="6" name="Picture 5">
            <a:extLst>
              <a:ext uri="{FF2B5EF4-FFF2-40B4-BE49-F238E27FC236}">
                <a16:creationId xmlns:a16="http://schemas.microsoft.com/office/drawing/2014/main" id="{3F61B4E6-06FB-465D-8DD5-0D4E90D6A1F6}"/>
              </a:ext>
            </a:extLst>
          </p:cNvPr>
          <p:cNvPicPr>
            <a:picLocks noChangeAspect="1"/>
          </p:cNvPicPr>
          <p:nvPr/>
        </p:nvPicPr>
        <p:blipFill>
          <a:blip r:embed="rId5"/>
          <a:stretch>
            <a:fillRect/>
          </a:stretch>
        </p:blipFill>
        <p:spPr>
          <a:xfrm>
            <a:off x="783754" y="1196751"/>
            <a:ext cx="5484824" cy="4952257"/>
          </a:xfrm>
          <a:prstGeom prst="rect">
            <a:avLst/>
          </a:prstGeom>
        </p:spPr>
      </p:pic>
      <p:pic>
        <p:nvPicPr>
          <p:cNvPr id="7" name="Picture 6">
            <a:extLst>
              <a:ext uri="{FF2B5EF4-FFF2-40B4-BE49-F238E27FC236}">
                <a16:creationId xmlns:a16="http://schemas.microsoft.com/office/drawing/2014/main" id="{1803E86D-F98D-485D-A3F5-35DB8A88560F}"/>
              </a:ext>
            </a:extLst>
          </p:cNvPr>
          <p:cNvPicPr>
            <a:picLocks noChangeAspect="1"/>
          </p:cNvPicPr>
          <p:nvPr/>
        </p:nvPicPr>
        <p:blipFill>
          <a:blip r:embed="rId6"/>
          <a:stretch>
            <a:fillRect/>
          </a:stretch>
        </p:blipFill>
        <p:spPr>
          <a:xfrm>
            <a:off x="6456041" y="1196752"/>
            <a:ext cx="5302656" cy="4753474"/>
          </a:xfrm>
          <a:prstGeom prst="rect">
            <a:avLst/>
          </a:prstGeom>
        </p:spPr>
      </p:pic>
      <p:cxnSp>
        <p:nvCxnSpPr>
          <p:cNvPr id="8" name="Straight Connector 7">
            <a:extLst>
              <a:ext uri="{FF2B5EF4-FFF2-40B4-BE49-F238E27FC236}">
                <a16:creationId xmlns:a16="http://schemas.microsoft.com/office/drawing/2014/main" id="{9C292EF6-872C-4505-83C0-57270F8EB94B}"/>
              </a:ext>
            </a:extLst>
          </p:cNvPr>
          <p:cNvCxnSpPr/>
          <p:nvPr/>
        </p:nvCxnSpPr>
        <p:spPr>
          <a:xfrm>
            <a:off x="6308193" y="1124744"/>
            <a:ext cx="0" cy="525658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F8660609-9148-4E1C-9574-CC871660D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47903745"/>
      </p:ext>
    </p:extLst>
  </p:cSld>
  <p:clrMapOvr>
    <a:masterClrMapping/>
  </p:clrMapOvr>
  <mc:AlternateContent xmlns:mc="http://schemas.openxmlformats.org/markup-compatibility/2006" xmlns:p14="http://schemas.microsoft.com/office/powerpoint/2010/main">
    <mc:Choice Requires="p14">
      <p:transition p14:dur="0" advTm="23338"/>
    </mc:Choice>
    <mc:Fallback xmlns="">
      <p:transition advTm="2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Old content and presentation of SHW and </a:t>
            </a:r>
            <a:r>
              <a:rPr lang="en-GB" dirty="0" err="1">
                <a:solidFill>
                  <a:srgbClr val="00B0F0"/>
                </a:solidFill>
              </a:rPr>
              <a:t>NfG</a:t>
            </a:r>
            <a:r>
              <a:rPr lang="en-GB" dirty="0">
                <a:solidFill>
                  <a:srgbClr val="00B0F0"/>
                </a:solidFill>
              </a:rPr>
              <a:t> (3/3)</a:t>
            </a:r>
          </a:p>
        </p:txBody>
      </p:sp>
      <p:pic>
        <p:nvPicPr>
          <p:cNvPr id="9" name="Picture 8">
            <a:extLst>
              <a:ext uri="{FF2B5EF4-FFF2-40B4-BE49-F238E27FC236}">
                <a16:creationId xmlns:a16="http://schemas.microsoft.com/office/drawing/2014/main" id="{81D679FF-26B0-4A54-852E-F27297E2908D}"/>
              </a:ext>
            </a:extLst>
          </p:cNvPr>
          <p:cNvPicPr>
            <a:picLocks noChangeAspect="1"/>
          </p:cNvPicPr>
          <p:nvPr/>
        </p:nvPicPr>
        <p:blipFill>
          <a:blip r:embed="rId5"/>
          <a:stretch>
            <a:fillRect/>
          </a:stretch>
        </p:blipFill>
        <p:spPr>
          <a:xfrm>
            <a:off x="1272215" y="1307508"/>
            <a:ext cx="2943316" cy="4598114"/>
          </a:xfrm>
          <a:prstGeom prst="rect">
            <a:avLst/>
          </a:prstGeom>
        </p:spPr>
      </p:pic>
      <p:pic>
        <p:nvPicPr>
          <p:cNvPr id="10" name="Picture 9">
            <a:extLst>
              <a:ext uri="{FF2B5EF4-FFF2-40B4-BE49-F238E27FC236}">
                <a16:creationId xmlns:a16="http://schemas.microsoft.com/office/drawing/2014/main" id="{D624F25A-A965-4EDE-B3AB-5B7CDC4388CE}"/>
              </a:ext>
            </a:extLst>
          </p:cNvPr>
          <p:cNvPicPr>
            <a:picLocks noChangeAspect="1"/>
          </p:cNvPicPr>
          <p:nvPr/>
        </p:nvPicPr>
        <p:blipFill>
          <a:blip r:embed="rId6"/>
          <a:stretch>
            <a:fillRect/>
          </a:stretch>
        </p:blipFill>
        <p:spPr>
          <a:xfrm>
            <a:off x="4748048" y="1352236"/>
            <a:ext cx="7105064" cy="4560683"/>
          </a:xfrm>
          <a:prstGeom prst="rect">
            <a:avLst/>
          </a:prstGeom>
        </p:spPr>
      </p:pic>
      <p:cxnSp>
        <p:nvCxnSpPr>
          <p:cNvPr id="11" name="Straight Connector 10">
            <a:extLst>
              <a:ext uri="{FF2B5EF4-FFF2-40B4-BE49-F238E27FC236}">
                <a16:creationId xmlns:a16="http://schemas.microsoft.com/office/drawing/2014/main" id="{4F6DE451-6577-4434-B427-27CFA5638851}"/>
              </a:ext>
            </a:extLst>
          </p:cNvPr>
          <p:cNvCxnSpPr/>
          <p:nvPr/>
        </p:nvCxnSpPr>
        <p:spPr>
          <a:xfrm>
            <a:off x="4655840" y="980728"/>
            <a:ext cx="0" cy="525658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24C0BEEC-B8DB-4170-BEE3-F1D8BECCED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1876370"/>
      </p:ext>
    </p:extLst>
  </p:cSld>
  <p:clrMapOvr>
    <a:masterClrMapping/>
  </p:clrMapOvr>
  <mc:AlternateContent xmlns:mc="http://schemas.openxmlformats.org/markup-compatibility/2006" xmlns:p14="http://schemas.microsoft.com/office/powerpoint/2010/main">
    <mc:Choice Requires="p14">
      <p:transition p14:dur="0" advTm="18720"/>
    </mc:Choice>
    <mc:Fallback xmlns="">
      <p:transition advTm="1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4000" dirty="0"/>
              <a:t>Agenda</a:t>
            </a:r>
            <a:endParaRPr lang="en-GB" dirty="0"/>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p:txBody>
          <a:bodyPr/>
          <a:lstStyle/>
          <a:p>
            <a:pPr marL="514350" indent="-514350">
              <a:buFont typeface="+mj-lt"/>
              <a:buAutoNum type="arabicPeriod"/>
            </a:pPr>
            <a:r>
              <a:rPr lang="en-GB" sz="2800" dirty="0"/>
              <a:t>Introduction</a:t>
            </a:r>
          </a:p>
          <a:p>
            <a:pPr marL="514350" indent="-514350">
              <a:buFont typeface="+mj-lt"/>
              <a:buAutoNum type="arabicPeriod"/>
            </a:pPr>
            <a:r>
              <a:rPr lang="en-GB" sz="2800" dirty="0"/>
              <a:t>Document Development Plan (DDP) template</a:t>
            </a:r>
          </a:p>
          <a:p>
            <a:pPr marL="514350" indent="-514350">
              <a:buFont typeface="+mj-lt"/>
              <a:buAutoNum type="arabicPeriod"/>
            </a:pPr>
            <a:r>
              <a:rPr lang="en-GB" sz="2800" dirty="0"/>
              <a:t>What you need to know to plan your documents</a:t>
            </a:r>
          </a:p>
          <a:p>
            <a:pPr marL="514350" indent="-514350">
              <a:buFont typeface="+mj-lt"/>
              <a:buAutoNum type="arabicPeriod"/>
            </a:pPr>
            <a:r>
              <a:rPr lang="en-GB" sz="2800" dirty="0"/>
              <a:t>Closing remarks</a:t>
            </a:r>
          </a:p>
          <a:p>
            <a:endParaRPr lang="en-GB" dirty="0"/>
          </a:p>
        </p:txBody>
      </p:sp>
      <p:pic>
        <p:nvPicPr>
          <p:cNvPr id="6" name="Audio 5">
            <a:hlinkClick r:id="" action="ppaction://media"/>
            <a:extLst>
              <a:ext uri="{FF2B5EF4-FFF2-40B4-BE49-F238E27FC236}">
                <a16:creationId xmlns:a16="http://schemas.microsoft.com/office/drawing/2014/main" id="{E40457AE-4B28-4D56-BF0B-4616FFB82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5890758"/>
      </p:ext>
    </p:extLst>
  </p:cSld>
  <p:clrMapOvr>
    <a:masterClrMapping/>
  </p:clrMapOvr>
  <mc:AlternateContent xmlns:mc="http://schemas.openxmlformats.org/markup-compatibility/2006" xmlns:p14="http://schemas.microsoft.com/office/powerpoint/2010/main">
    <mc:Choice Requires="p14">
      <p:transition p14:dur="10" advTm="28370"/>
    </mc:Choice>
    <mc:Fallback xmlns="">
      <p:transition advTm="2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New content and presentation of SHW</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p:txBody>
          <a:bodyPr>
            <a:normAutofit/>
          </a:bodyPr>
          <a:lstStyle/>
          <a:p>
            <a:pPr marL="525436" lvl="2" indent="0">
              <a:lnSpc>
                <a:spcPct val="150000"/>
              </a:lnSpc>
              <a:spcBef>
                <a:spcPts val="600"/>
              </a:spcBef>
              <a:buNone/>
            </a:pPr>
            <a:endParaRPr lang="en-GB" dirty="0">
              <a:solidFill>
                <a:schemeClr val="tx1"/>
              </a:solidFill>
            </a:endParaRPr>
          </a:p>
          <a:p>
            <a:endParaRPr lang="en-GB" dirty="0"/>
          </a:p>
          <a:p>
            <a:endParaRPr lang="en-GB" dirty="0"/>
          </a:p>
        </p:txBody>
      </p:sp>
      <p:pic>
        <p:nvPicPr>
          <p:cNvPr id="8" name="Picture 7">
            <a:extLst>
              <a:ext uri="{FF2B5EF4-FFF2-40B4-BE49-F238E27FC236}">
                <a16:creationId xmlns:a16="http://schemas.microsoft.com/office/drawing/2014/main" id="{2FB3D21B-BEED-42DF-8AF7-78F9F3B49CAE}"/>
              </a:ext>
            </a:extLst>
          </p:cNvPr>
          <p:cNvPicPr>
            <a:picLocks noChangeAspect="1"/>
          </p:cNvPicPr>
          <p:nvPr/>
        </p:nvPicPr>
        <p:blipFill>
          <a:blip r:embed="rId5"/>
          <a:stretch>
            <a:fillRect/>
          </a:stretch>
        </p:blipFill>
        <p:spPr>
          <a:xfrm>
            <a:off x="817788" y="1307508"/>
            <a:ext cx="9772650" cy="1933575"/>
          </a:xfrm>
          <a:prstGeom prst="rect">
            <a:avLst/>
          </a:prstGeom>
          <a:ln>
            <a:solidFill>
              <a:schemeClr val="tx1"/>
            </a:solidFill>
          </a:ln>
        </p:spPr>
      </p:pic>
      <p:sp>
        <p:nvSpPr>
          <p:cNvPr id="9" name="Rectangle 8">
            <a:extLst>
              <a:ext uri="{FF2B5EF4-FFF2-40B4-BE49-F238E27FC236}">
                <a16:creationId xmlns:a16="http://schemas.microsoft.com/office/drawing/2014/main" id="{D50D433B-4DAB-4CF1-AE9C-962D45AE6341}"/>
              </a:ext>
            </a:extLst>
          </p:cNvPr>
          <p:cNvSpPr/>
          <p:nvPr/>
        </p:nvSpPr>
        <p:spPr>
          <a:xfrm>
            <a:off x="817788" y="3820886"/>
            <a:ext cx="9772650" cy="2400657"/>
          </a:xfrm>
          <a:prstGeom prst="rect">
            <a:avLst/>
          </a:prstGeom>
        </p:spPr>
        <p:txBody>
          <a:bodyPr wrap="square">
            <a:spAutoFit/>
          </a:bodyPr>
          <a:lstStyle/>
          <a:p>
            <a:pPr marL="255576" indent="-255576" defTabSz="914354">
              <a:spcAft>
                <a:spcPts val="600"/>
              </a:spcAft>
              <a:buClr>
                <a:srgbClr val="008BCB"/>
              </a:buClr>
              <a:buFont typeface="Wingdings" panose="05000000000000000000" pitchFamily="2" charset="2"/>
              <a:buChar char="§"/>
            </a:pPr>
            <a:r>
              <a:rPr lang="en-GB" sz="2400" dirty="0">
                <a:solidFill>
                  <a:srgbClr val="4A4A4A"/>
                </a:solidFill>
                <a:latin typeface="Arial" panose="020B0604020202020204" pitchFamily="34" charset="0"/>
                <a:cs typeface="Arial" panose="020B0604020202020204" pitchFamily="34" charset="0"/>
              </a:rPr>
              <a:t>SHW requirements will be split out.</a:t>
            </a:r>
          </a:p>
          <a:p>
            <a:pPr marL="255576" indent="-255576" defTabSz="914354">
              <a:spcAft>
                <a:spcPts val="600"/>
              </a:spcAft>
              <a:buClr>
                <a:srgbClr val="008BCB"/>
              </a:buClr>
              <a:buFont typeface="Wingdings" panose="05000000000000000000" pitchFamily="2" charset="2"/>
              <a:buChar char="§"/>
            </a:pPr>
            <a:r>
              <a:rPr lang="en-GB" sz="2400" dirty="0">
                <a:solidFill>
                  <a:srgbClr val="4A4A4A"/>
                </a:solidFill>
                <a:latin typeface="Arial" panose="020B0604020202020204" pitchFamily="34" charset="0"/>
                <a:cs typeface="Arial" panose="020B0604020202020204" pitchFamily="34" charset="0"/>
              </a:rPr>
              <a:t>SHW requirements will only cover:</a:t>
            </a:r>
          </a:p>
          <a:p>
            <a:pPr marL="981075" indent="-534988">
              <a:buFont typeface="+mj-lt"/>
              <a:buAutoNum type="arabicPeriod"/>
            </a:pPr>
            <a:r>
              <a:rPr lang="en-GB" sz="2400" dirty="0">
                <a:solidFill>
                  <a:srgbClr val="4A4A4A"/>
                </a:solidFill>
                <a:latin typeface="Arial" panose="020B0604020202020204" pitchFamily="34" charset="0"/>
                <a:cs typeface="Arial" panose="020B0604020202020204" pitchFamily="34" charset="0"/>
              </a:rPr>
              <a:t>products;</a:t>
            </a:r>
          </a:p>
          <a:p>
            <a:pPr marL="981075" indent="-534988">
              <a:buFont typeface="+mj-lt"/>
              <a:buAutoNum type="arabicPeriod"/>
            </a:pPr>
            <a:r>
              <a:rPr lang="en-GB" sz="2400" dirty="0">
                <a:solidFill>
                  <a:srgbClr val="4A4A4A"/>
                </a:solidFill>
                <a:latin typeface="Arial" panose="020B0604020202020204" pitchFamily="34" charset="0"/>
                <a:cs typeface="Arial" panose="020B0604020202020204" pitchFamily="34" charset="0"/>
              </a:rPr>
              <a:t>materials;</a:t>
            </a:r>
          </a:p>
          <a:p>
            <a:pPr marL="981075" indent="-534988">
              <a:buFont typeface="+mj-lt"/>
              <a:buAutoNum type="arabicPeriod"/>
            </a:pPr>
            <a:r>
              <a:rPr lang="en-GB" sz="2400" dirty="0">
                <a:solidFill>
                  <a:srgbClr val="4A4A4A"/>
                </a:solidFill>
                <a:latin typeface="Arial" panose="020B0604020202020204" pitchFamily="34" charset="0"/>
                <a:cs typeface="Arial" panose="020B0604020202020204" pitchFamily="34" charset="0"/>
              </a:rPr>
              <a:t>activities related to products and materials</a:t>
            </a:r>
          </a:p>
          <a:p>
            <a:pPr marL="1257300" lvl="1" indent="-266700">
              <a:buFont typeface="Arial" panose="020B0604020202020204" pitchFamily="34" charset="0"/>
              <a:buChar char="•"/>
            </a:pPr>
            <a:endParaRPr lang="en-GB" sz="2000" dirty="0">
              <a:solidFill>
                <a:srgbClr val="4A4A4A"/>
              </a:solidFill>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8879D886-EC65-4462-BBA1-93BDBA21E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1086892"/>
      </p:ext>
    </p:extLst>
  </p:cSld>
  <p:clrMapOvr>
    <a:masterClrMapping/>
  </p:clrMapOvr>
  <mc:AlternateContent xmlns:mc="http://schemas.openxmlformats.org/markup-compatibility/2006" xmlns:p14="http://schemas.microsoft.com/office/powerpoint/2010/main">
    <mc:Choice Requires="p14">
      <p:transition p14:dur="10" advTm="64223"/>
    </mc:Choice>
    <mc:Fallback xmlns="">
      <p:transition advTm="6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New content and presentation of </a:t>
            </a:r>
            <a:r>
              <a:rPr lang="en-GB" dirty="0" err="1">
                <a:solidFill>
                  <a:srgbClr val="00B0F0"/>
                </a:solidFill>
              </a:rPr>
              <a:t>NfG</a:t>
            </a:r>
            <a:r>
              <a:rPr lang="en-GB" dirty="0">
                <a:solidFill>
                  <a:srgbClr val="00B0F0"/>
                </a:solidFill>
              </a:rPr>
              <a:t> (now </a:t>
            </a:r>
            <a:r>
              <a:rPr lang="en-GB" dirty="0" err="1">
                <a:solidFill>
                  <a:srgbClr val="00B0F0"/>
                </a:solidFill>
              </a:rPr>
              <a:t>IfS</a:t>
            </a:r>
            <a:r>
              <a:rPr lang="en-GB" dirty="0">
                <a:solidFill>
                  <a:srgbClr val="00B0F0"/>
                </a:solidFill>
              </a:rPr>
              <a:t>)</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p:txBody>
          <a:bodyPr>
            <a:normAutofit/>
          </a:bodyPr>
          <a:lstStyle/>
          <a:p>
            <a:pPr marL="525436" lvl="2" indent="0">
              <a:lnSpc>
                <a:spcPct val="150000"/>
              </a:lnSpc>
              <a:spcBef>
                <a:spcPts val="600"/>
              </a:spcBef>
              <a:buNone/>
            </a:pPr>
            <a:endParaRPr lang="en-GB" dirty="0">
              <a:solidFill>
                <a:schemeClr val="tx1"/>
              </a:solidFill>
            </a:endParaRPr>
          </a:p>
          <a:p>
            <a:endParaRPr lang="en-GB" dirty="0"/>
          </a:p>
          <a:p>
            <a:endParaRPr lang="en-GB" dirty="0"/>
          </a:p>
        </p:txBody>
      </p:sp>
      <p:pic>
        <p:nvPicPr>
          <p:cNvPr id="6" name="Picture 5">
            <a:extLst>
              <a:ext uri="{FF2B5EF4-FFF2-40B4-BE49-F238E27FC236}">
                <a16:creationId xmlns:a16="http://schemas.microsoft.com/office/drawing/2014/main" id="{473861E0-ED6E-427F-90E7-0BEB55A7BCF7}"/>
              </a:ext>
            </a:extLst>
          </p:cNvPr>
          <p:cNvPicPr>
            <a:picLocks noChangeAspect="1"/>
          </p:cNvPicPr>
          <p:nvPr/>
        </p:nvPicPr>
        <p:blipFill rotWithShape="1">
          <a:blip r:embed="rId6"/>
          <a:srcRect l="3058"/>
          <a:stretch/>
        </p:blipFill>
        <p:spPr>
          <a:xfrm>
            <a:off x="903318" y="1351250"/>
            <a:ext cx="10129351" cy="2428875"/>
          </a:xfrm>
          <a:prstGeom prst="rect">
            <a:avLst/>
          </a:prstGeom>
          <a:ln>
            <a:solidFill>
              <a:schemeClr val="tx1"/>
            </a:solidFill>
          </a:ln>
        </p:spPr>
      </p:pic>
      <p:sp>
        <p:nvSpPr>
          <p:cNvPr id="13" name="Rectangle 12">
            <a:extLst>
              <a:ext uri="{FF2B5EF4-FFF2-40B4-BE49-F238E27FC236}">
                <a16:creationId xmlns:a16="http://schemas.microsoft.com/office/drawing/2014/main" id="{83F763CA-52E6-47B0-B094-73846B21A69C}"/>
              </a:ext>
            </a:extLst>
          </p:cNvPr>
          <p:cNvSpPr/>
          <p:nvPr/>
        </p:nvSpPr>
        <p:spPr>
          <a:xfrm>
            <a:off x="1120662" y="1929076"/>
            <a:ext cx="6433690" cy="32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FB71EB-46B2-458A-B22E-40D203C6B677}"/>
              </a:ext>
            </a:extLst>
          </p:cNvPr>
          <p:cNvSpPr/>
          <p:nvPr/>
        </p:nvSpPr>
        <p:spPr>
          <a:xfrm>
            <a:off x="1120662" y="2375235"/>
            <a:ext cx="6433690" cy="32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7784F2F7-D865-4D33-A7EF-320299F4D51D}"/>
              </a:ext>
            </a:extLst>
          </p:cNvPr>
          <p:cNvSpPr/>
          <p:nvPr/>
        </p:nvSpPr>
        <p:spPr>
          <a:xfrm>
            <a:off x="1120662" y="3122605"/>
            <a:ext cx="6433690" cy="3299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EB4F1967-5552-44F9-ADCE-E61CF621F109}"/>
              </a:ext>
            </a:extLst>
          </p:cNvPr>
          <p:cNvSpPr txBox="1"/>
          <p:nvPr/>
        </p:nvSpPr>
        <p:spPr>
          <a:xfrm>
            <a:off x="7976255" y="1913611"/>
            <a:ext cx="2858086" cy="369332"/>
          </a:xfrm>
          <a:prstGeom prst="rect">
            <a:avLst/>
          </a:prstGeom>
          <a:noFill/>
        </p:spPr>
        <p:txBody>
          <a:bodyPr wrap="square" rtlCol="0">
            <a:spAutoFit/>
          </a:bodyPr>
          <a:lstStyle/>
          <a:p>
            <a:r>
              <a:rPr lang="en-GB" dirty="0">
                <a:solidFill>
                  <a:srgbClr val="FF0000"/>
                </a:solidFill>
                <a:latin typeface="Arial" panose="020B0604020202020204" pitchFamily="34" charset="0"/>
                <a:cs typeface="Arial" panose="020B0604020202020204" pitchFamily="34" charset="0"/>
              </a:rPr>
              <a:t>Constructor</a:t>
            </a:r>
            <a:r>
              <a:rPr lang="en-GB" dirty="0">
                <a:latin typeface="Arial" panose="020B0604020202020204" pitchFamily="34" charset="0"/>
                <a:cs typeface="Arial" panose="020B0604020202020204" pitchFamily="34" charset="0"/>
              </a:rPr>
              <a:t> </a:t>
            </a:r>
            <a:r>
              <a:rPr lang="en-GB" dirty="0">
                <a:solidFill>
                  <a:srgbClr val="FF0000"/>
                </a:solidFill>
                <a:latin typeface="Arial" panose="020B0604020202020204" pitchFamily="34" charset="0"/>
                <a:cs typeface="Arial" panose="020B0604020202020204" pitchFamily="34" charset="0"/>
              </a:rPr>
              <a:t>requirements</a:t>
            </a:r>
          </a:p>
        </p:txBody>
      </p:sp>
      <p:sp>
        <p:nvSpPr>
          <p:cNvPr id="10" name="TextBox 9">
            <a:extLst>
              <a:ext uri="{FF2B5EF4-FFF2-40B4-BE49-F238E27FC236}">
                <a16:creationId xmlns:a16="http://schemas.microsoft.com/office/drawing/2014/main" id="{70198BAA-CF2B-436F-BE48-D30BAC3BD988}"/>
              </a:ext>
            </a:extLst>
          </p:cNvPr>
          <p:cNvSpPr txBox="1"/>
          <p:nvPr/>
        </p:nvSpPr>
        <p:spPr>
          <a:xfrm>
            <a:off x="7976255" y="2699008"/>
            <a:ext cx="2858086" cy="369332"/>
          </a:xfrm>
          <a:prstGeom prst="rect">
            <a:avLst/>
          </a:prstGeom>
          <a:noFill/>
        </p:spPr>
        <p:txBody>
          <a:bodyPr wrap="square" rtlCol="0">
            <a:spAutoFit/>
          </a:bodyPr>
          <a:lstStyle/>
          <a:p>
            <a:r>
              <a:rPr lang="en-GB" dirty="0">
                <a:solidFill>
                  <a:srgbClr val="00B050"/>
                </a:solidFill>
                <a:latin typeface="Arial" panose="020B0604020202020204" pitchFamily="34" charset="0"/>
                <a:cs typeface="Arial" panose="020B0604020202020204" pitchFamily="34" charset="0"/>
              </a:rPr>
              <a:t>Specifier instruction</a:t>
            </a:r>
          </a:p>
        </p:txBody>
      </p:sp>
      <p:sp>
        <p:nvSpPr>
          <p:cNvPr id="11" name="Rectangle 10">
            <a:extLst>
              <a:ext uri="{FF2B5EF4-FFF2-40B4-BE49-F238E27FC236}">
                <a16:creationId xmlns:a16="http://schemas.microsoft.com/office/drawing/2014/main" id="{6A4F7F32-AEC7-4E4D-8FBD-E3E94A93F90D}"/>
              </a:ext>
            </a:extLst>
          </p:cNvPr>
          <p:cNvSpPr/>
          <p:nvPr/>
        </p:nvSpPr>
        <p:spPr>
          <a:xfrm>
            <a:off x="903318" y="3988157"/>
            <a:ext cx="9772650" cy="2092881"/>
          </a:xfrm>
          <a:prstGeom prst="rect">
            <a:avLst/>
          </a:prstGeom>
        </p:spPr>
        <p:txBody>
          <a:bodyPr wrap="square">
            <a:spAutoFit/>
          </a:bodyPr>
          <a:lstStyle/>
          <a:p>
            <a:pPr marL="255576" indent="-255576" defTabSz="914354">
              <a:spcAft>
                <a:spcPts val="600"/>
              </a:spcAft>
              <a:buClr>
                <a:srgbClr val="008BCB"/>
              </a:buClr>
              <a:buFont typeface="Wingdings" panose="05000000000000000000" pitchFamily="2" charset="2"/>
              <a:buChar char="§"/>
            </a:pPr>
            <a:r>
              <a:rPr lang="en-GB" sz="2400" dirty="0">
                <a:solidFill>
                  <a:srgbClr val="4A4A4A"/>
                </a:solidFill>
                <a:latin typeface="Arial" panose="020B0604020202020204" pitchFamily="34" charset="0"/>
                <a:cs typeface="Arial" panose="020B0604020202020204" pitchFamily="34" charset="0"/>
              </a:rPr>
              <a:t>2 documents authored as one</a:t>
            </a:r>
          </a:p>
          <a:p>
            <a:pPr marL="255576" indent="-255576" defTabSz="914354">
              <a:spcAft>
                <a:spcPts val="600"/>
              </a:spcAft>
              <a:buClr>
                <a:srgbClr val="008BCB"/>
              </a:buClr>
              <a:buFont typeface="Wingdings" panose="05000000000000000000" pitchFamily="2" charset="2"/>
              <a:buChar char="§"/>
            </a:pPr>
            <a:r>
              <a:rPr lang="en-GB" sz="2400" dirty="0">
                <a:solidFill>
                  <a:srgbClr val="4A4A4A"/>
                </a:solidFill>
                <a:latin typeface="Arial" panose="020B0604020202020204" pitchFamily="34" charset="0"/>
                <a:cs typeface="Arial" panose="020B0604020202020204" pitchFamily="34" charset="0"/>
              </a:rPr>
              <a:t>Specifier Instructions will provide the required works specific inputs related to the constructor requirements.</a:t>
            </a:r>
          </a:p>
          <a:p>
            <a:pPr marL="255576" indent="-255576" defTabSz="914354">
              <a:spcAft>
                <a:spcPts val="600"/>
              </a:spcAft>
              <a:buClr>
                <a:srgbClr val="008BCB"/>
              </a:buClr>
              <a:buFont typeface="Wingdings" panose="05000000000000000000" pitchFamily="2" charset="2"/>
              <a:buChar char="§"/>
            </a:pPr>
            <a:r>
              <a:rPr lang="en-GB" sz="2400" dirty="0">
                <a:solidFill>
                  <a:srgbClr val="4A4A4A"/>
                </a:solidFill>
                <a:latin typeface="Arial" panose="020B0604020202020204" pitchFamily="34" charset="0"/>
                <a:cs typeface="Arial" panose="020B0604020202020204" pitchFamily="34" charset="0"/>
              </a:rPr>
              <a:t>Specifier Instructions aligned with the SHW Requirements and only included where SHW requirements refers to Works Specific Inputs.</a:t>
            </a:r>
          </a:p>
        </p:txBody>
      </p:sp>
      <p:pic>
        <p:nvPicPr>
          <p:cNvPr id="4" name="Audio 3">
            <a:hlinkClick r:id="" action="ppaction://media"/>
            <a:extLst>
              <a:ext uri="{FF2B5EF4-FFF2-40B4-BE49-F238E27FC236}">
                <a16:creationId xmlns:a16="http://schemas.microsoft.com/office/drawing/2014/main" id="{C5383667-AB05-49A8-A8A9-2F56B855039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128616575"/>
      </p:ext>
    </p:extLst>
  </p:cSld>
  <p:clrMapOvr>
    <a:masterClrMapping/>
  </p:clrMapOvr>
  <mc:AlternateContent xmlns:mc="http://schemas.openxmlformats.org/markup-compatibility/2006" xmlns:p14="http://schemas.microsoft.com/office/powerpoint/2010/main">
    <mc:Choice Requires="p14">
      <p:transition p14:dur="10" advTm="53978"/>
    </mc:Choice>
    <mc:Fallback xmlns="">
      <p:transition advTm="5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3" grpId="0" animBg="1"/>
      <p:bldP spid="18" grpId="0" animBg="1"/>
      <p:bldP spid="20" grpId="0" animBg="1"/>
      <p:bldP spid="5"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188ED51E-7D31-46E7-8EA1-9E0E63371916}"/>
              </a:ext>
            </a:extLst>
          </p:cNvPr>
          <p:cNvSpPr/>
          <p:nvPr/>
        </p:nvSpPr>
        <p:spPr>
          <a:xfrm>
            <a:off x="6743700" y="1102115"/>
            <a:ext cx="5065522" cy="5603485"/>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Works Specification</a:t>
            </a:r>
          </a:p>
        </p:txBody>
      </p:sp>
      <p:sp>
        <p:nvSpPr>
          <p:cNvPr id="9" name="Rectangle 8">
            <a:extLst>
              <a:ext uri="{FF2B5EF4-FFF2-40B4-BE49-F238E27FC236}">
                <a16:creationId xmlns:a16="http://schemas.microsoft.com/office/drawing/2014/main" id="{90F71406-534C-4B13-895F-77BF6A3567CB}"/>
              </a:ext>
            </a:extLst>
          </p:cNvPr>
          <p:cNvSpPr/>
          <p:nvPr/>
        </p:nvSpPr>
        <p:spPr>
          <a:xfrm>
            <a:off x="2628900" y="706894"/>
            <a:ext cx="6768952" cy="5603485"/>
          </a:xfrm>
          <a:prstGeom prst="rect">
            <a:avLst/>
          </a:prstGeom>
          <a:noFill/>
          <a:ln>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tx1"/>
                </a:solidFill>
                <a:effectLst/>
                <a:uLnTx/>
                <a:uFillTx/>
                <a:latin typeface="Calibri" panose="020F0502020204030204"/>
                <a:ea typeface="+mn-ea"/>
                <a:cs typeface="+mn-cs"/>
              </a:rPr>
              <a:t>Future</a:t>
            </a:r>
            <a:r>
              <a:rPr kumimoji="0" lang="en-GB" b="1" i="0" u="none" strike="noStrike" kern="1200" cap="none" spc="0" normalizeH="0" noProof="0" dirty="0">
                <a:ln>
                  <a:noFill/>
                </a:ln>
                <a:solidFill>
                  <a:schemeClr val="tx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noProof="0" dirty="0">
                <a:ln>
                  <a:noFill/>
                </a:ln>
                <a:solidFill>
                  <a:schemeClr val="tx1"/>
                </a:solidFill>
                <a:effectLst/>
                <a:uLnTx/>
                <a:uFillTx/>
                <a:latin typeface="Calibri" panose="020F0502020204030204"/>
                <a:ea typeface="+mn-ea"/>
                <a:cs typeface="+mn-cs"/>
              </a:rPr>
              <a:t>MCHW</a:t>
            </a:r>
            <a:endParaRPr kumimoji="0" lang="en-GB"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AA22E858-3FA1-409F-AAD5-414B266A0F89}"/>
              </a:ext>
            </a:extLst>
          </p:cNvPr>
          <p:cNvPicPr>
            <a:picLocks noChangeAspect="1"/>
          </p:cNvPicPr>
          <p:nvPr/>
        </p:nvPicPr>
        <p:blipFill>
          <a:blip r:embed="rId5"/>
          <a:stretch>
            <a:fillRect/>
          </a:stretch>
        </p:blipFill>
        <p:spPr>
          <a:xfrm>
            <a:off x="9607044" y="2642119"/>
            <a:ext cx="2090378" cy="2323028"/>
          </a:xfrm>
          <a:prstGeom prst="rect">
            <a:avLst/>
          </a:prstGeom>
        </p:spPr>
      </p:pic>
      <p:grpSp>
        <p:nvGrpSpPr>
          <p:cNvPr id="3" name="Group 2">
            <a:extLst>
              <a:ext uri="{FF2B5EF4-FFF2-40B4-BE49-F238E27FC236}">
                <a16:creationId xmlns:a16="http://schemas.microsoft.com/office/drawing/2014/main" id="{32A03F7E-7123-4EA1-9E34-1DB24556CD3D}"/>
              </a:ext>
            </a:extLst>
          </p:cNvPr>
          <p:cNvGrpSpPr/>
          <p:nvPr/>
        </p:nvGrpSpPr>
        <p:grpSpPr>
          <a:xfrm>
            <a:off x="2805148" y="819634"/>
            <a:ext cx="6200910" cy="5331472"/>
            <a:chOff x="2805148" y="819634"/>
            <a:chExt cx="6200910" cy="5331472"/>
          </a:xfrm>
        </p:grpSpPr>
        <p:sp>
          <p:nvSpPr>
            <p:cNvPr id="19" name="Rectangle 18">
              <a:extLst>
                <a:ext uri="{FF2B5EF4-FFF2-40B4-BE49-F238E27FC236}">
                  <a16:creationId xmlns:a16="http://schemas.microsoft.com/office/drawing/2014/main" id="{694C6594-8909-4991-8AB9-E6E934937A64}"/>
                </a:ext>
              </a:extLst>
            </p:cNvPr>
            <p:cNvSpPr/>
            <p:nvPr/>
          </p:nvSpPr>
          <p:spPr>
            <a:xfrm>
              <a:off x="7000514" y="2642119"/>
              <a:ext cx="2005544" cy="160421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r>
                <a:rPr lang="en-GB" sz="1600" b="1" dirty="0">
                  <a:solidFill>
                    <a:prstClr val="black"/>
                  </a:solidFill>
                  <a:latin typeface="Calibri" panose="020F0502020204030204"/>
                </a:rPr>
                <a:t>Specification for Highways Works (SHW) documents</a:t>
              </a:r>
              <a:br>
                <a:rPr lang="en-GB" sz="1400" b="1" dirty="0">
                  <a:solidFill>
                    <a:prstClr val="black"/>
                  </a:solidFill>
                  <a:latin typeface="Calibri" panose="020F0502020204030204"/>
                </a:rPr>
              </a:br>
              <a:endParaRPr lang="en-GB" sz="1400" b="1" dirty="0">
                <a:solidFill>
                  <a:prstClr val="black"/>
                </a:solidFill>
                <a:latin typeface="Calibri" panose="020F0502020204030204"/>
              </a:endParaRPr>
            </a:p>
          </p:txBody>
        </p:sp>
        <p:grpSp>
          <p:nvGrpSpPr>
            <p:cNvPr id="6" name="Group 5">
              <a:extLst>
                <a:ext uri="{FF2B5EF4-FFF2-40B4-BE49-F238E27FC236}">
                  <a16:creationId xmlns:a16="http://schemas.microsoft.com/office/drawing/2014/main" id="{D84D7CEA-761C-4654-8D4A-E0291E112956}"/>
                </a:ext>
              </a:extLst>
            </p:cNvPr>
            <p:cNvGrpSpPr/>
            <p:nvPr/>
          </p:nvGrpSpPr>
          <p:grpSpPr>
            <a:xfrm>
              <a:off x="2805148" y="819634"/>
              <a:ext cx="3723259" cy="5331472"/>
              <a:chOff x="803191" y="937316"/>
              <a:chExt cx="2829360" cy="4051461"/>
            </a:xfrm>
          </p:grpSpPr>
          <p:sp>
            <p:nvSpPr>
              <p:cNvPr id="23" name="Rectangle 22">
                <a:extLst>
                  <a:ext uri="{FF2B5EF4-FFF2-40B4-BE49-F238E27FC236}">
                    <a16:creationId xmlns:a16="http://schemas.microsoft.com/office/drawing/2014/main" id="{79BA3CEB-11CB-4DCB-93BE-89BD42E5CAE8}"/>
                  </a:ext>
                </a:extLst>
              </p:cNvPr>
              <p:cNvSpPr/>
              <p:nvPr/>
            </p:nvSpPr>
            <p:spPr>
              <a:xfrm>
                <a:off x="1530585" y="937316"/>
                <a:ext cx="1279977" cy="122548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Introductory documents </a:t>
                </a:r>
                <a:endParaRPr kumimoji="0" lang="en-GB" sz="105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09B9861-45E9-44AC-9A17-42AA98EBC554}"/>
                  </a:ext>
                </a:extLst>
              </p:cNvPr>
              <p:cNvSpPr/>
              <p:nvPr/>
            </p:nvSpPr>
            <p:spPr>
              <a:xfrm>
                <a:off x="803191" y="2322250"/>
                <a:ext cx="1263867" cy="12254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Bill of quantities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dirty="0">
                  <a:solidFill>
                    <a:prstClr val="black"/>
                  </a:solidFill>
                  <a:latin typeface="Calibri" panose="020F0502020204030204"/>
                </a:endParaRPr>
              </a:p>
            </p:txBody>
          </p:sp>
          <p:sp>
            <p:nvSpPr>
              <p:cNvPr id="25" name="Rectangle 24">
                <a:extLst>
                  <a:ext uri="{FF2B5EF4-FFF2-40B4-BE49-F238E27FC236}">
                    <a16:creationId xmlns:a16="http://schemas.microsoft.com/office/drawing/2014/main" id="{D163F55F-0359-4E30-98CB-50C2C5838C58}"/>
                  </a:ext>
                </a:extLst>
              </p:cNvPr>
              <p:cNvSpPr/>
              <p:nvPr/>
            </p:nvSpPr>
            <p:spPr>
              <a:xfrm>
                <a:off x="1558319" y="3769709"/>
                <a:ext cx="1279977" cy="12190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400">
                  <a:defRPr/>
                </a:pPr>
                <a:r>
                  <a:rPr lang="en-GB" sz="1600" b="1" dirty="0">
                    <a:solidFill>
                      <a:prstClr val="black"/>
                    </a:solidFill>
                    <a:latin typeface="Calibri" panose="020F0502020204030204"/>
                  </a:rPr>
                  <a:t>Standard Drawings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4AE9762-4C6A-423D-8B29-052263252AEE}"/>
                  </a:ext>
                </a:extLst>
              </p:cNvPr>
              <p:cNvSpPr/>
              <p:nvPr/>
            </p:nvSpPr>
            <p:spPr>
              <a:xfrm>
                <a:off x="2352574" y="2322250"/>
                <a:ext cx="1279977" cy="121906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alibri" panose="020F0502020204030204"/>
                  </a:rPr>
                  <a:t>Instructions for Specifier (</a:t>
                </a:r>
                <a:r>
                  <a:rPr lang="en-GB" sz="1600" b="1" dirty="0" err="1">
                    <a:solidFill>
                      <a:prstClr val="black"/>
                    </a:solidFill>
                    <a:latin typeface="Calibri" panose="020F0502020204030204"/>
                  </a:rPr>
                  <a:t>IfS</a:t>
                </a:r>
                <a:r>
                  <a:rPr lang="en-GB" sz="1600" b="1" dirty="0">
                    <a:solidFill>
                      <a:prstClr val="black"/>
                    </a:solidFill>
                    <a:latin typeface="Calibri" panose="020F0502020204030204"/>
                  </a:rPr>
                  <a:t>) documents</a:t>
                </a:r>
              </a:p>
            </p:txBody>
          </p:sp>
        </p:grpSp>
      </p:grpSp>
      <p:sp>
        <p:nvSpPr>
          <p:cNvPr id="36" name="TextBox 35">
            <a:extLst>
              <a:ext uri="{FF2B5EF4-FFF2-40B4-BE49-F238E27FC236}">
                <a16:creationId xmlns:a16="http://schemas.microsoft.com/office/drawing/2014/main" id="{6076D4F5-8C0A-4257-B152-02DC8803C3E1}"/>
              </a:ext>
            </a:extLst>
          </p:cNvPr>
          <p:cNvSpPr txBox="1"/>
          <p:nvPr/>
        </p:nvSpPr>
        <p:spPr>
          <a:xfrm>
            <a:off x="217530" y="5781774"/>
            <a:ext cx="208117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mj-lt"/>
                <a:ea typeface="+mn-ea"/>
                <a:cs typeface="+mn-cs"/>
              </a:rPr>
              <a:t> * </a:t>
            </a:r>
            <a:r>
              <a:rPr kumimoji="0" lang="en-GB" sz="1400" b="0" i="1" u="none" strike="noStrike" kern="1200" cap="none" spc="0" normalizeH="0" baseline="0" noProof="0" dirty="0">
                <a:ln>
                  <a:noFill/>
                </a:ln>
                <a:solidFill>
                  <a:prstClr val="black"/>
                </a:solidFill>
                <a:effectLst/>
                <a:uLnTx/>
                <a:uFillTx/>
                <a:latin typeface="+mj-lt"/>
                <a:ea typeface="+mn-ea"/>
                <a:cs typeface="+mn-cs"/>
              </a:rPr>
              <a:t>Works specific inputs replace Contract specific appendixes</a:t>
            </a:r>
          </a:p>
        </p:txBody>
      </p:sp>
      <p:cxnSp>
        <p:nvCxnSpPr>
          <p:cNvPr id="12" name="Connector: Elbow 11">
            <a:extLst>
              <a:ext uri="{FF2B5EF4-FFF2-40B4-BE49-F238E27FC236}">
                <a16:creationId xmlns:a16="http://schemas.microsoft.com/office/drawing/2014/main" id="{103BC08B-4572-412E-BE27-36455E811A07}"/>
              </a:ext>
            </a:extLst>
          </p:cNvPr>
          <p:cNvCxnSpPr>
            <a:cxnSpLocks/>
            <a:stCxn id="26" idx="0"/>
            <a:endCxn id="63" idx="0"/>
          </p:cNvCxnSpPr>
          <p:nvPr/>
        </p:nvCxnSpPr>
        <p:spPr>
          <a:xfrm rot="5400000" flipH="1" flipV="1">
            <a:off x="8169227" y="159115"/>
            <a:ext cx="2" cy="4966010"/>
          </a:xfrm>
          <a:prstGeom prst="bentConnector3">
            <a:avLst>
              <a:gd name="adj1" fmla="val 114301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08FA0B9F-94CE-482C-B5E6-E06A3CB7123B}"/>
              </a:ext>
            </a:extLst>
          </p:cNvPr>
          <p:cNvSpPr/>
          <p:nvPr/>
        </p:nvSpPr>
        <p:spPr>
          <a:xfrm>
            <a:off x="7011064" y="2644487"/>
            <a:ext cx="1994993" cy="1571389"/>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9A05C8B7-502B-4436-939C-A1D54E52DC84}"/>
              </a:ext>
            </a:extLst>
          </p:cNvPr>
          <p:cNvSpPr/>
          <p:nvPr/>
        </p:nvSpPr>
        <p:spPr>
          <a:xfrm>
            <a:off x="4641034" y="2545039"/>
            <a:ext cx="4477566" cy="1777425"/>
          </a:xfrm>
          <a:prstGeom prst="rect">
            <a:avLst/>
          </a:prstGeom>
          <a:noFill/>
          <a:ln w="57150">
            <a:solidFill>
              <a:srgbClr val="CB26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Left-Right 10">
            <a:extLst>
              <a:ext uri="{FF2B5EF4-FFF2-40B4-BE49-F238E27FC236}">
                <a16:creationId xmlns:a16="http://schemas.microsoft.com/office/drawing/2014/main" id="{8256174B-B5D5-4955-AEBB-81C53EEA1B8E}"/>
              </a:ext>
            </a:extLst>
          </p:cNvPr>
          <p:cNvSpPr/>
          <p:nvPr/>
        </p:nvSpPr>
        <p:spPr>
          <a:xfrm>
            <a:off x="6327190" y="3339459"/>
            <a:ext cx="823863" cy="389212"/>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C55723E1-EA98-4A09-A0C8-01C21885D890}"/>
              </a:ext>
            </a:extLst>
          </p:cNvPr>
          <p:cNvSpPr/>
          <p:nvPr/>
        </p:nvSpPr>
        <p:spPr>
          <a:xfrm>
            <a:off x="629508" y="2693421"/>
            <a:ext cx="1154250" cy="73557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DMRB construction row </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2EAF9C4-1A61-42FF-90F2-2E7F8E8FBFC8}"/>
              </a:ext>
            </a:extLst>
          </p:cNvPr>
          <p:cNvSpPr/>
          <p:nvPr/>
        </p:nvSpPr>
        <p:spPr>
          <a:xfrm>
            <a:off x="629508" y="3552605"/>
            <a:ext cx="1154250" cy="893025"/>
          </a:xfrm>
          <a:prstGeom prst="rect">
            <a:avLst/>
          </a:prstGeom>
          <a:solidFill>
            <a:srgbClr val="CB2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914400">
              <a:defRPr/>
            </a:pPr>
            <a:r>
              <a:rPr lang="en-GB" sz="1400" b="1" dirty="0">
                <a:solidFill>
                  <a:schemeClr val="bg1"/>
                </a:solidFill>
                <a:latin typeface="Calibri" panose="020F0502020204030204"/>
              </a:rPr>
              <a:t>Potentially new row in DMRB matrix</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C521411-8990-420F-A905-B767E1755E8F}"/>
              </a:ext>
            </a:extLst>
          </p:cNvPr>
          <p:cNvSpPr txBox="1"/>
          <p:nvPr/>
        </p:nvSpPr>
        <p:spPr>
          <a:xfrm>
            <a:off x="7161603" y="3655569"/>
            <a:ext cx="1624051" cy="461665"/>
          </a:xfrm>
          <a:prstGeom prst="rect">
            <a:avLst/>
          </a:prstGeom>
          <a:noFill/>
          <a:ln>
            <a:solidFill>
              <a:schemeClr val="tx1"/>
            </a:solidFill>
          </a:ln>
        </p:spPr>
        <p:txBody>
          <a:bodyPr wrap="square" rtlCol="0">
            <a:spAutoFit/>
          </a:bodyPr>
          <a:lstStyle/>
          <a:p>
            <a:r>
              <a:rPr lang="en-GB" sz="1200" i="1" dirty="0"/>
              <a:t>Constructor requirements</a:t>
            </a:r>
          </a:p>
        </p:txBody>
      </p:sp>
      <p:sp>
        <p:nvSpPr>
          <p:cNvPr id="31" name="Rectangle 30">
            <a:extLst>
              <a:ext uri="{FF2B5EF4-FFF2-40B4-BE49-F238E27FC236}">
                <a16:creationId xmlns:a16="http://schemas.microsoft.com/office/drawing/2014/main" id="{4EF46DFD-44CA-4855-9E8E-2DC11EA5C578}"/>
              </a:ext>
            </a:extLst>
          </p:cNvPr>
          <p:cNvSpPr/>
          <p:nvPr/>
        </p:nvSpPr>
        <p:spPr>
          <a:xfrm>
            <a:off x="5598513" y="4420430"/>
            <a:ext cx="2562608" cy="707886"/>
          </a:xfrm>
          <a:prstGeom prst="rect">
            <a:avLst/>
          </a:prstGeom>
        </p:spPr>
        <p:txBody>
          <a:bodyPr wrap="square">
            <a:spAutoFit/>
          </a:bodyPr>
          <a:lstStyle/>
          <a:p>
            <a:pPr algn="ctr"/>
            <a:r>
              <a:rPr lang="en-GB" sz="2000" b="1" dirty="0"/>
              <a:t>What the DDP needs to consider</a:t>
            </a:r>
          </a:p>
        </p:txBody>
      </p:sp>
      <p:sp>
        <p:nvSpPr>
          <p:cNvPr id="32" name="Rectangle 31">
            <a:extLst>
              <a:ext uri="{FF2B5EF4-FFF2-40B4-BE49-F238E27FC236}">
                <a16:creationId xmlns:a16="http://schemas.microsoft.com/office/drawing/2014/main" id="{569ACED1-0B1E-4646-B7CA-E48018EF2B86}"/>
              </a:ext>
            </a:extLst>
          </p:cNvPr>
          <p:cNvSpPr/>
          <p:nvPr/>
        </p:nvSpPr>
        <p:spPr>
          <a:xfrm>
            <a:off x="3831160" y="4568527"/>
            <a:ext cx="1615562" cy="1582579"/>
          </a:xfrm>
          <a:prstGeom prst="rect">
            <a:avLst/>
          </a:pr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9DD9C018-1244-4094-8497-9285D3767450}"/>
              </a:ext>
            </a:extLst>
          </p:cNvPr>
          <p:cNvSpPr/>
          <p:nvPr/>
        </p:nvSpPr>
        <p:spPr>
          <a:xfrm>
            <a:off x="217530" y="111500"/>
            <a:ext cx="11591692" cy="677673"/>
          </a:xfrm>
          <a:prstGeom prst="rect">
            <a:avLst/>
          </a:prstGeom>
        </p:spPr>
        <p:txBody>
          <a:bodyPr vert="horz" lIns="91440" tIns="45720" rIns="91440" bIns="45720" rtlCol="0" anchor="ctr">
            <a:normAutofit/>
          </a:bodyPr>
          <a:lstStyle/>
          <a:p>
            <a:pPr defTabSz="914354">
              <a:lnSpc>
                <a:spcPct val="90000"/>
              </a:lnSpc>
              <a:spcBef>
                <a:spcPct val="0"/>
              </a:spcBef>
            </a:pPr>
            <a:r>
              <a:rPr lang="en-GB" sz="3000" b="1" dirty="0">
                <a:solidFill>
                  <a:srgbClr val="00B0F0"/>
                </a:solidFill>
                <a:latin typeface="Arial" panose="020B0604020202020204" pitchFamily="34" charset="0"/>
                <a:ea typeface="+mj-ea"/>
                <a:cs typeface="Arial" panose="020B0604020202020204" pitchFamily="34" charset="0"/>
              </a:rPr>
              <a:t>Changes to content, structure and presentation of the MCHW</a:t>
            </a:r>
          </a:p>
        </p:txBody>
      </p:sp>
      <p:pic>
        <p:nvPicPr>
          <p:cNvPr id="7" name="Audio 6">
            <a:hlinkClick r:id="" action="ppaction://media"/>
            <a:extLst>
              <a:ext uri="{FF2B5EF4-FFF2-40B4-BE49-F238E27FC236}">
                <a16:creationId xmlns:a16="http://schemas.microsoft.com/office/drawing/2014/main" id="{949F26E1-5920-4DB1-B5A1-5328B38AD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84608349"/>
      </p:ext>
    </p:extLst>
  </p:cSld>
  <p:clrMapOvr>
    <a:masterClrMapping/>
  </p:clrMapOvr>
  <mc:AlternateContent xmlns:mc="http://schemas.openxmlformats.org/markup-compatibility/2006" xmlns:p14="http://schemas.microsoft.com/office/powerpoint/2010/main">
    <mc:Choice Requires="p14">
      <p:transition p14:dur="0" advTm="39008"/>
    </mc:Choice>
    <mc:Fallback xmlns="">
      <p:transition advTm="39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FB14-AD3C-4997-8228-C9F79C34A53A}"/>
              </a:ext>
            </a:extLst>
          </p:cNvPr>
          <p:cNvSpPr/>
          <p:nvPr/>
        </p:nvSpPr>
        <p:spPr>
          <a:xfrm>
            <a:off x="217170" y="2039028"/>
            <a:ext cx="11304270" cy="13099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369034"/>
            <a:ext cx="10447337" cy="5034940"/>
          </a:xfrm>
        </p:spPr>
        <p:txBody>
          <a:bodyPr>
            <a:noAutofit/>
          </a:bodyPr>
          <a:lstStyle/>
          <a:p>
            <a:pPr marL="457200" indent="-457200">
              <a:spcBef>
                <a:spcPts val="0"/>
              </a:spcBef>
              <a:spcAft>
                <a:spcPts val="1200"/>
              </a:spcAft>
              <a:buFont typeface="+mj-lt"/>
              <a:buAutoNum type="arabicPeriod"/>
            </a:pPr>
            <a:r>
              <a:rPr lang="en-GB" sz="2800" dirty="0">
                <a:solidFill>
                  <a:schemeClr val="tx1"/>
                </a:solidFill>
              </a:rPr>
              <a:t>Content, structure and presentation of the MCHW will change.</a:t>
            </a:r>
          </a:p>
          <a:p>
            <a:pPr marL="457200" indent="-457200">
              <a:spcBef>
                <a:spcPts val="0"/>
              </a:spcBef>
              <a:spcAft>
                <a:spcPts val="1200"/>
              </a:spcAft>
              <a:buFont typeface="+mj-lt"/>
              <a:buAutoNum type="arabicPeriod"/>
            </a:pPr>
            <a:r>
              <a:rPr lang="en-GB" sz="2800" dirty="0">
                <a:solidFill>
                  <a:schemeClr val="tx1"/>
                </a:solidFill>
              </a:rPr>
              <a:t>DMRB documents may need to be updated (or new documents created) to provide design information currently within the MCHW.</a:t>
            </a:r>
          </a:p>
          <a:p>
            <a:pPr marL="457200" indent="-457200">
              <a:spcBef>
                <a:spcPts val="0"/>
              </a:spcBef>
              <a:spcAft>
                <a:spcPts val="1200"/>
              </a:spcAft>
              <a:buFont typeface="+mj-lt"/>
              <a:buAutoNum type="arabicPeriod"/>
            </a:pPr>
            <a:r>
              <a:rPr lang="en-GB" sz="2800" dirty="0">
                <a:solidFill>
                  <a:schemeClr val="tx1"/>
                </a:solidFill>
              </a:rPr>
              <a:t>Sections need to be entirely restructured following specific rules. </a:t>
            </a:r>
          </a:p>
          <a:p>
            <a:pPr marL="457200" indent="-457200">
              <a:spcBef>
                <a:spcPts val="0"/>
              </a:spcBef>
              <a:spcAft>
                <a:spcPts val="1200"/>
              </a:spcAft>
              <a:buFont typeface="+mj-lt"/>
              <a:buAutoNum type="arabicPeriod"/>
            </a:pPr>
            <a:r>
              <a:rPr lang="en-GB" sz="2800" dirty="0">
                <a:solidFill>
                  <a:schemeClr val="tx1"/>
                </a:solidFill>
              </a:rPr>
              <a:t>Changes to drawings in Volume 3 may be needed to implement the specification requirements</a:t>
            </a:r>
          </a:p>
          <a:p>
            <a:pPr marL="457200" indent="-457200">
              <a:spcBef>
                <a:spcPts val="0"/>
              </a:spcBef>
              <a:spcAft>
                <a:spcPts val="1200"/>
              </a:spcAft>
              <a:buFont typeface="+mj-lt"/>
              <a:buAutoNum type="arabicPeriod"/>
            </a:pPr>
            <a:r>
              <a:rPr lang="en-GB" sz="2800" dirty="0">
                <a:solidFill>
                  <a:schemeClr val="tx1"/>
                </a:solidFill>
              </a:rPr>
              <a:t>National variations have to be identified.</a:t>
            </a:r>
          </a:p>
          <a:p>
            <a:pPr marL="457200" indent="-457200">
              <a:spcBef>
                <a:spcPts val="0"/>
              </a:spcBef>
              <a:spcAft>
                <a:spcPts val="1200"/>
              </a:spcAft>
              <a:buFont typeface="+mj-lt"/>
              <a:buAutoNum type="arabicPeriod"/>
            </a:pPr>
            <a:endParaRPr lang="en-GB" dirty="0">
              <a:solidFill>
                <a:schemeClr val="tx1"/>
              </a:solidFill>
            </a:endParaRPr>
          </a:p>
          <a:p>
            <a:pPr marL="0" indent="0">
              <a:spcBef>
                <a:spcPts val="0"/>
              </a:spcBef>
              <a:spcAft>
                <a:spcPts val="1200"/>
              </a:spcAft>
              <a:buNone/>
            </a:pPr>
            <a:endParaRPr lang="en-GB" sz="1800" dirty="0"/>
          </a:p>
          <a:p>
            <a:pPr>
              <a:spcBef>
                <a:spcPts val="0"/>
              </a:spcBef>
              <a:spcAft>
                <a:spcPts val="1200"/>
              </a:spcAft>
            </a:pPr>
            <a:endParaRPr lang="en-GB" sz="2000" dirty="0"/>
          </a:p>
        </p:txBody>
      </p:sp>
      <p:pic>
        <p:nvPicPr>
          <p:cNvPr id="5" name="Audio 4">
            <a:hlinkClick r:id="" action="ppaction://media"/>
            <a:extLst>
              <a:ext uri="{FF2B5EF4-FFF2-40B4-BE49-F238E27FC236}">
                <a16:creationId xmlns:a16="http://schemas.microsoft.com/office/drawing/2014/main" id="{B2CC94E5-1D02-4EFE-9CD3-6C2356DBC5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92815509"/>
      </p:ext>
    </p:extLst>
  </p:cSld>
  <p:clrMapOvr>
    <a:masterClrMapping/>
  </p:clrMapOvr>
  <mc:AlternateContent xmlns:mc="http://schemas.openxmlformats.org/markup-compatibility/2006" xmlns:p14="http://schemas.microsoft.com/office/powerpoint/2010/main">
    <mc:Choice Requires="p14">
      <p:transition p14:dur="0" advTm="9084"/>
    </mc:Choice>
    <mc:Fallback xmlns="">
      <p:transition advTm="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Issue</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557861" cy="4492016"/>
          </a:xfrm>
        </p:spPr>
        <p:txBody>
          <a:bodyPr>
            <a:noAutofit/>
          </a:bodyPr>
          <a:lstStyle/>
          <a:p>
            <a:pPr>
              <a:spcBef>
                <a:spcPts val="0"/>
              </a:spcBef>
              <a:spcAft>
                <a:spcPts val="1800"/>
              </a:spcAft>
            </a:pPr>
            <a:r>
              <a:rPr lang="en-GB" sz="2800" dirty="0">
                <a:latin typeface="Arial"/>
                <a:cs typeface="Arial"/>
              </a:rPr>
              <a:t>The </a:t>
            </a:r>
            <a:r>
              <a:rPr lang="en-GB" sz="2800" dirty="0" err="1">
                <a:latin typeface="Arial"/>
                <a:cs typeface="Arial"/>
              </a:rPr>
              <a:t>NfG</a:t>
            </a:r>
            <a:r>
              <a:rPr lang="en-GB" sz="2800" dirty="0">
                <a:latin typeface="Arial"/>
                <a:cs typeface="Arial"/>
              </a:rPr>
              <a:t> documents currently contain design information that needs to be migrated to the DMRB.</a:t>
            </a:r>
          </a:p>
          <a:p>
            <a:pPr lvl="1">
              <a:spcBef>
                <a:spcPts val="0"/>
              </a:spcBef>
              <a:spcAft>
                <a:spcPts val="1800"/>
              </a:spcAft>
            </a:pPr>
            <a:r>
              <a:rPr lang="en-GB" sz="2400" dirty="0">
                <a:latin typeface="Arial"/>
                <a:cs typeface="Arial"/>
              </a:rPr>
              <a:t>In some cases, </a:t>
            </a:r>
            <a:r>
              <a:rPr lang="en-GB" sz="2400" dirty="0" err="1">
                <a:latin typeface="Arial"/>
                <a:cs typeface="Arial"/>
              </a:rPr>
              <a:t>NfG</a:t>
            </a:r>
            <a:r>
              <a:rPr lang="en-GB" sz="2400" dirty="0">
                <a:latin typeface="Arial"/>
                <a:cs typeface="Arial"/>
              </a:rPr>
              <a:t> documents also contain constructor requirements that need to move to the SHW.</a:t>
            </a:r>
          </a:p>
          <a:p>
            <a:pPr>
              <a:spcBef>
                <a:spcPts val="0"/>
              </a:spcBef>
              <a:spcAft>
                <a:spcPts val="1800"/>
              </a:spcAft>
            </a:pPr>
            <a:r>
              <a:rPr lang="en-GB" sz="2800" dirty="0">
                <a:latin typeface="Arial"/>
                <a:cs typeface="Arial"/>
              </a:rPr>
              <a:t>The SHW series contain, in limited cases, design requirements that need to be migrated to the DMRB.</a:t>
            </a:r>
          </a:p>
          <a:p>
            <a:pPr>
              <a:lnSpc>
                <a:spcPct val="120000"/>
              </a:lnSpc>
              <a:spcBef>
                <a:spcPts val="2000"/>
              </a:spcBef>
            </a:pPr>
            <a:endParaRPr lang="en-GB" sz="2800" dirty="0">
              <a:latin typeface="Arial"/>
              <a:cs typeface="Arial"/>
            </a:endParaRPr>
          </a:p>
          <a:p>
            <a:pPr marL="0" indent="0">
              <a:lnSpc>
                <a:spcPct val="120000"/>
              </a:lnSpc>
              <a:spcBef>
                <a:spcPts val="2000"/>
              </a:spcBef>
              <a:buNone/>
            </a:pPr>
            <a:endParaRPr lang="en-GB" dirty="0"/>
          </a:p>
        </p:txBody>
      </p:sp>
      <p:pic>
        <p:nvPicPr>
          <p:cNvPr id="4" name="Audio 3">
            <a:hlinkClick r:id="" action="ppaction://media"/>
            <a:extLst>
              <a:ext uri="{FF2B5EF4-FFF2-40B4-BE49-F238E27FC236}">
                <a16:creationId xmlns:a16="http://schemas.microsoft.com/office/drawing/2014/main" id="{34D2DEC2-501D-47CC-B802-6B2B35AE4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14782178"/>
      </p:ext>
    </p:extLst>
  </p:cSld>
  <p:clrMapOvr>
    <a:masterClrMapping/>
  </p:clrMapOvr>
  <mc:AlternateContent xmlns:mc="http://schemas.openxmlformats.org/markup-compatibility/2006" xmlns:p14="http://schemas.microsoft.com/office/powerpoint/2010/main">
    <mc:Choice Requires="p14">
      <p:transition p14:dur="0" advTm="28168"/>
    </mc:Choice>
    <mc:Fallback xmlns="">
      <p:transition advTm="2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550863" y="365126"/>
            <a:ext cx="11493091" cy="942382"/>
          </a:xfrm>
        </p:spPr>
        <p:txBody>
          <a:bodyPr>
            <a:normAutofit fontScale="90000"/>
          </a:bodyPr>
          <a:lstStyle/>
          <a:p>
            <a:r>
              <a:rPr lang="en-GB" dirty="0">
                <a:solidFill>
                  <a:srgbClr val="00B0F0"/>
                </a:solidFill>
              </a:rPr>
              <a:t>When undertaking a preliminary screening of your documents…</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73407" cy="4492016"/>
          </a:xfrm>
        </p:spPr>
        <p:txBody>
          <a:bodyPr>
            <a:noAutofit/>
          </a:bodyPr>
          <a:lstStyle/>
          <a:p>
            <a:pPr>
              <a:lnSpc>
                <a:spcPct val="120000"/>
              </a:lnSpc>
              <a:spcBef>
                <a:spcPts val="2000"/>
              </a:spcBef>
            </a:pPr>
            <a:r>
              <a:rPr lang="en-GB" sz="2600" dirty="0">
                <a:latin typeface="Arial"/>
                <a:cs typeface="Arial"/>
              </a:rPr>
              <a:t>Ask the question: </a:t>
            </a:r>
            <a:r>
              <a:rPr lang="en-GB" sz="2600" i="1" dirty="0">
                <a:latin typeface="Arial"/>
                <a:cs typeface="Arial"/>
              </a:rPr>
              <a:t>what is that requirement / advice for?</a:t>
            </a:r>
          </a:p>
          <a:p>
            <a:pPr lvl="1">
              <a:spcBef>
                <a:spcPts val="1200"/>
              </a:spcBef>
            </a:pPr>
            <a:r>
              <a:rPr lang="en-GB" sz="2600" dirty="0">
                <a:latin typeface="Arial"/>
                <a:cs typeface="Arial"/>
              </a:rPr>
              <a:t>If it covers a design activity / decision, needs to </a:t>
            </a:r>
            <a:r>
              <a:rPr lang="en-GB" sz="2600" u="sng" dirty="0">
                <a:latin typeface="Arial"/>
                <a:cs typeface="Arial"/>
              </a:rPr>
              <a:t>move to the DMRB</a:t>
            </a:r>
          </a:p>
          <a:p>
            <a:pPr lvl="1">
              <a:spcBef>
                <a:spcPts val="1200"/>
              </a:spcBef>
            </a:pPr>
            <a:r>
              <a:rPr lang="en-GB" sz="2600" dirty="0">
                <a:latin typeface="Arial"/>
                <a:cs typeface="Arial"/>
              </a:rPr>
              <a:t>If it covers products, materials or activities related to products and materials relevant to construction, needs to </a:t>
            </a:r>
            <a:r>
              <a:rPr lang="en-GB" sz="2600" u="sng" dirty="0">
                <a:latin typeface="Arial"/>
                <a:cs typeface="Arial"/>
              </a:rPr>
              <a:t>move to the SHW</a:t>
            </a:r>
          </a:p>
          <a:p>
            <a:pPr lvl="1">
              <a:spcBef>
                <a:spcPts val="1200"/>
              </a:spcBef>
            </a:pPr>
            <a:r>
              <a:rPr lang="en-GB" sz="2600" dirty="0">
                <a:latin typeface="Arial"/>
                <a:cs typeface="Arial"/>
              </a:rPr>
              <a:t>If it covers the information that needs to be included in the work specific inputs in order to specify fully relevant objects or materials, needs to </a:t>
            </a:r>
            <a:r>
              <a:rPr lang="en-GB" sz="2600" u="sng" dirty="0"/>
              <a:t>move to the </a:t>
            </a:r>
            <a:r>
              <a:rPr lang="en-GB" sz="2600" u="sng" dirty="0" err="1"/>
              <a:t>IfS</a:t>
            </a:r>
            <a:endParaRPr lang="en-GB" sz="2600" u="sng" dirty="0"/>
          </a:p>
          <a:p>
            <a:pPr marL="255576" lvl="1" indent="-255576">
              <a:spcBef>
                <a:spcPts val="2000"/>
              </a:spcBef>
              <a:buFont typeface="Wingdings" panose="05000000000000000000" pitchFamily="2" charset="2"/>
              <a:buChar char="§"/>
            </a:pPr>
            <a:r>
              <a:rPr lang="en-GB" sz="2600" b="1" dirty="0">
                <a:latin typeface="Arial"/>
                <a:cs typeface="Arial"/>
              </a:rPr>
              <a:t>We want the specifier instructions to present the outcome of the design into a clear format, </a:t>
            </a:r>
            <a:r>
              <a:rPr lang="en-GB" sz="2600" b="1" u="sng" dirty="0">
                <a:latin typeface="Arial"/>
                <a:cs typeface="Arial"/>
              </a:rPr>
              <a:t>not</a:t>
            </a:r>
            <a:r>
              <a:rPr lang="en-GB" sz="2600" b="1" dirty="0">
                <a:latin typeface="Arial"/>
                <a:cs typeface="Arial"/>
              </a:rPr>
              <a:t> to give guidance on design decisions.</a:t>
            </a:r>
          </a:p>
        </p:txBody>
      </p:sp>
      <p:pic>
        <p:nvPicPr>
          <p:cNvPr id="7" name="Audio 6">
            <a:hlinkClick r:id="" action="ppaction://media"/>
            <a:extLst>
              <a:ext uri="{FF2B5EF4-FFF2-40B4-BE49-F238E27FC236}">
                <a16:creationId xmlns:a16="http://schemas.microsoft.com/office/drawing/2014/main" id="{5319EB64-B2D9-42A5-B0EC-150D0442B3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65873907"/>
      </p:ext>
    </p:extLst>
  </p:cSld>
  <p:clrMapOvr>
    <a:masterClrMapping/>
  </p:clrMapOvr>
  <mc:AlternateContent xmlns:mc="http://schemas.openxmlformats.org/markup-compatibility/2006" xmlns:p14="http://schemas.microsoft.com/office/powerpoint/2010/main">
    <mc:Choice Requires="p14">
      <p:transition p14:dur="0" advTm="132645"/>
    </mc:Choice>
    <mc:Fallback xmlns="">
      <p:transition advTm="13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How to define design activity / decision</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903851" cy="4492016"/>
          </a:xfrm>
        </p:spPr>
        <p:txBody>
          <a:bodyPr>
            <a:noAutofit/>
          </a:bodyPr>
          <a:lstStyle/>
          <a:p>
            <a:pPr>
              <a:lnSpc>
                <a:spcPct val="120000"/>
              </a:lnSpc>
              <a:spcBef>
                <a:spcPts val="2000"/>
              </a:spcBef>
            </a:pPr>
            <a:r>
              <a:rPr lang="en-GB" sz="2600" dirty="0">
                <a:latin typeface="Arial"/>
                <a:cs typeface="Arial"/>
              </a:rPr>
              <a:t>Examples of typical design activities / decisions which should be taken by the designer, </a:t>
            </a:r>
            <a:r>
              <a:rPr lang="en-GB" sz="2600" u="sng" dirty="0">
                <a:latin typeface="Arial"/>
                <a:cs typeface="Arial"/>
              </a:rPr>
              <a:t>not</a:t>
            </a:r>
            <a:r>
              <a:rPr lang="en-GB" sz="2600" dirty="0">
                <a:latin typeface="Arial"/>
                <a:cs typeface="Arial"/>
              </a:rPr>
              <a:t> the specifier: </a:t>
            </a:r>
          </a:p>
          <a:p>
            <a:pPr lvl="1">
              <a:spcBef>
                <a:spcPts val="600"/>
              </a:spcBef>
              <a:spcAft>
                <a:spcPts val="1200"/>
              </a:spcAft>
            </a:pPr>
            <a:r>
              <a:rPr lang="en-GB" sz="2200" dirty="0">
                <a:latin typeface="Arial"/>
                <a:cs typeface="Arial"/>
              </a:rPr>
              <a:t>Choices on classes</a:t>
            </a:r>
          </a:p>
          <a:p>
            <a:pPr lvl="1">
              <a:spcBef>
                <a:spcPts val="600"/>
              </a:spcBef>
              <a:spcAft>
                <a:spcPts val="1200"/>
              </a:spcAft>
            </a:pPr>
            <a:r>
              <a:rPr lang="en-GB" sz="2200" dirty="0">
                <a:latin typeface="Arial"/>
                <a:cs typeface="Arial"/>
              </a:rPr>
              <a:t>Choices that affect performance</a:t>
            </a:r>
          </a:p>
          <a:p>
            <a:pPr lvl="1">
              <a:spcBef>
                <a:spcPts val="600"/>
              </a:spcBef>
              <a:spcAft>
                <a:spcPts val="1200"/>
              </a:spcAft>
            </a:pPr>
            <a:r>
              <a:rPr lang="en-GB" sz="2200" dirty="0">
                <a:latin typeface="Arial"/>
                <a:cs typeface="Arial"/>
              </a:rPr>
              <a:t>Selection / optimisation against multiple criteria</a:t>
            </a:r>
          </a:p>
          <a:p>
            <a:pPr lvl="1">
              <a:spcBef>
                <a:spcPts val="600"/>
              </a:spcBef>
              <a:spcAft>
                <a:spcPts val="1200"/>
              </a:spcAft>
            </a:pPr>
            <a:r>
              <a:rPr lang="en-GB" sz="2200" dirty="0">
                <a:latin typeface="Arial"/>
                <a:cs typeface="Arial"/>
              </a:rPr>
              <a:t>Decisions which affect other products / materials / activities related to products and materials (i.e. interfaces) </a:t>
            </a:r>
          </a:p>
        </p:txBody>
      </p:sp>
      <p:pic>
        <p:nvPicPr>
          <p:cNvPr id="4" name="Audio 3">
            <a:hlinkClick r:id="" action="ppaction://media"/>
            <a:extLst>
              <a:ext uri="{FF2B5EF4-FFF2-40B4-BE49-F238E27FC236}">
                <a16:creationId xmlns:a16="http://schemas.microsoft.com/office/drawing/2014/main" id="{6624857A-4E25-49FD-A547-98FA08A5CA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58466361"/>
      </p:ext>
    </p:extLst>
  </p:cSld>
  <p:clrMapOvr>
    <a:masterClrMapping/>
  </p:clrMapOvr>
  <mc:AlternateContent xmlns:mc="http://schemas.openxmlformats.org/markup-compatibility/2006" xmlns:p14="http://schemas.microsoft.com/office/powerpoint/2010/main">
    <mc:Choice Requires="p14">
      <p:transition p14:dur="0" advTm="49196"/>
    </mc:Choice>
    <mc:Fallback xmlns="">
      <p:transition advTm="4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433F6A-9A96-4D84-94AD-9254A1D1E73F}"/>
              </a:ext>
            </a:extLst>
          </p:cNvPr>
          <p:cNvPicPr>
            <a:picLocks noChangeAspect="1"/>
          </p:cNvPicPr>
          <p:nvPr/>
        </p:nvPicPr>
        <p:blipFill rotWithShape="1">
          <a:blip r:embed="rId6"/>
          <a:srcRect b="20371"/>
          <a:stretch/>
        </p:blipFill>
        <p:spPr>
          <a:xfrm>
            <a:off x="4001851" y="269466"/>
            <a:ext cx="4343400" cy="4710113"/>
          </a:xfrm>
          <a:prstGeom prst="rect">
            <a:avLst/>
          </a:prstGeom>
        </p:spPr>
      </p:pic>
      <p:sp>
        <p:nvSpPr>
          <p:cNvPr id="7" name="Rectangle 6">
            <a:extLst>
              <a:ext uri="{FF2B5EF4-FFF2-40B4-BE49-F238E27FC236}">
                <a16:creationId xmlns:a16="http://schemas.microsoft.com/office/drawing/2014/main" id="{75092ECB-E77C-4EBB-BF2E-138FAD72F485}"/>
              </a:ext>
            </a:extLst>
          </p:cNvPr>
          <p:cNvSpPr/>
          <p:nvPr/>
        </p:nvSpPr>
        <p:spPr>
          <a:xfrm>
            <a:off x="4001850" y="1255913"/>
            <a:ext cx="4301067" cy="8746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D9CCDBE9-6AC5-4E2E-9718-BAE27C61331F}"/>
              </a:ext>
            </a:extLst>
          </p:cNvPr>
          <p:cNvSpPr txBox="1">
            <a:spLocks/>
          </p:cNvSpPr>
          <p:nvPr/>
        </p:nvSpPr>
        <p:spPr>
          <a:xfrm>
            <a:off x="8510086" y="1255913"/>
            <a:ext cx="3450283" cy="874633"/>
          </a:xfrm>
          <a:prstGeom prst="rect">
            <a:avLst/>
          </a:prstGeom>
          <a:solidFill>
            <a:srgbClr val="FF0000"/>
          </a:solidFill>
        </p:spPr>
        <p:txBody>
          <a:bodyPr vert="horz" lIns="91440" tIns="45720" rIns="91440" bIns="45720" rtlCol="0">
            <a:noAutofit/>
          </a:bodyPr>
          <a:lstStyle>
            <a:defPPr>
              <a:defRPr lang="en-US"/>
            </a:defPPr>
            <a:lvl1pPr indent="0" defTabSz="914354">
              <a:lnSpc>
                <a:spcPct val="100000"/>
              </a:lnSpc>
              <a:spcBef>
                <a:spcPts val="0"/>
              </a:spcBef>
              <a:spcAft>
                <a:spcPts val="1200"/>
              </a:spcAft>
              <a:buClr>
                <a:srgbClr val="008BCB"/>
              </a:buClr>
              <a:buFont typeface="Wingdings" panose="05000000000000000000" pitchFamily="2" charset="2"/>
              <a:buNone/>
              <a:defRPr sz="1600">
                <a:solidFill>
                  <a:schemeClr val="bg1"/>
                </a:solidFill>
                <a:latin typeface="Arial" panose="020B0604020202020204" pitchFamily="34" charset="0"/>
                <a:cs typeface="Arial" panose="020B0604020202020204" pitchFamily="34" charset="0"/>
              </a:defRPr>
            </a:lvl1pPr>
            <a:lvl2pPr marL="525438" indent="-249226" defTabSz="914354">
              <a:lnSpc>
                <a:spcPct val="100000"/>
              </a:lnSpc>
              <a:spcBef>
                <a:spcPts val="500"/>
              </a:spcBef>
              <a:buClr>
                <a:srgbClr val="008BCB"/>
              </a:buClr>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2pPr>
            <a:lvl3pPr marL="690528" indent="-165092" defTabSz="914354">
              <a:lnSpc>
                <a:spcPct val="100000"/>
              </a:lnSpc>
              <a:spcBef>
                <a:spcPts val="500"/>
              </a:spcBef>
              <a:buClr>
                <a:srgbClr val="008BCB"/>
              </a:buClr>
              <a:buFont typeface="Arial" panose="020B0604020202020204" pitchFamily="34" charset="0"/>
              <a:buChar char="•"/>
              <a:defRPr>
                <a:solidFill>
                  <a:srgbClr val="4A4A4A"/>
                </a:solidFill>
                <a:latin typeface="Arial" panose="020B0604020202020204" pitchFamily="34" charset="0"/>
                <a:cs typeface="Arial" panose="020B0604020202020204" pitchFamily="34" charset="0"/>
              </a:defRPr>
            </a:lvl3pPr>
            <a:lvl4pPr marL="828634" indent="-138107" defTabSz="914354">
              <a:lnSpc>
                <a:spcPct val="90000"/>
              </a:lnSpc>
              <a:spcBef>
                <a:spcPts val="500"/>
              </a:spcBef>
              <a:buClr>
                <a:srgbClr val="008BCB"/>
              </a:buClr>
              <a:buFont typeface="Arial" panose="020B0604020202020204" pitchFamily="34" charset="0"/>
              <a:buChar char="•"/>
              <a:defRPr sz="1600">
                <a:solidFill>
                  <a:srgbClr val="4A4A4A"/>
                </a:solidFill>
                <a:latin typeface="Arial" panose="020B0604020202020204" pitchFamily="34" charset="0"/>
                <a:cs typeface="Arial" panose="020B0604020202020204" pitchFamily="34" charset="0"/>
              </a:defRPr>
            </a:lvl4pPr>
            <a:lvl5pPr marL="982614" indent="-153980" defTabSz="914354">
              <a:lnSpc>
                <a:spcPct val="90000"/>
              </a:lnSpc>
              <a:spcBef>
                <a:spcPts val="500"/>
              </a:spcBef>
              <a:buClr>
                <a:srgbClr val="008BCB"/>
              </a:buClr>
              <a:buFont typeface="Arial" panose="020B0604020202020204" pitchFamily="34" charset="0"/>
              <a:buChar char="•"/>
              <a:defRPr sz="1600">
                <a:solidFill>
                  <a:srgbClr val="4A4A4A"/>
                </a:solidFill>
                <a:latin typeface="Arial" panose="020B0604020202020204" pitchFamily="34" charset="0"/>
                <a:cs typeface="Arial" panose="020B0604020202020204" pitchFamily="34" charset="0"/>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pPr>
              <a:spcAft>
                <a:spcPts val="600"/>
              </a:spcAft>
            </a:pPr>
            <a:r>
              <a:rPr lang="en-GB" sz="1400" dirty="0"/>
              <a:t>This is background information and explains the scope of Table 24/1. Relevant to the designer if a project specific requirement is needed. </a:t>
            </a:r>
          </a:p>
        </p:txBody>
      </p:sp>
      <p:sp>
        <p:nvSpPr>
          <p:cNvPr id="10" name="Content Placeholder 2">
            <a:extLst>
              <a:ext uri="{FF2B5EF4-FFF2-40B4-BE49-F238E27FC236}">
                <a16:creationId xmlns:a16="http://schemas.microsoft.com/office/drawing/2014/main" id="{2D32F82C-69C6-4C2E-A17A-F15124AEFE03}"/>
              </a:ext>
            </a:extLst>
          </p:cNvPr>
          <p:cNvSpPr txBox="1">
            <a:spLocks/>
          </p:cNvSpPr>
          <p:nvPr/>
        </p:nvSpPr>
        <p:spPr>
          <a:xfrm>
            <a:off x="8510086" y="2208413"/>
            <a:ext cx="3450283" cy="1018566"/>
          </a:xfrm>
          <a:prstGeom prst="rect">
            <a:avLst/>
          </a:prstGeom>
          <a:solidFill>
            <a:srgbClr val="FF0000"/>
          </a:solidFill>
        </p:spPr>
        <p:txBody>
          <a:bodyPr vert="horz" lIns="91440" tIns="45720" rIns="91440" bIns="45720" rtlCol="0">
            <a:noAutofit/>
          </a:bodyPr>
          <a:lst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GB" sz="1400" dirty="0">
                <a:solidFill>
                  <a:schemeClr val="bg1"/>
                </a:solidFill>
              </a:rPr>
              <a:t>This provides background on how to make a design choice. It points out that multiple criteria need to be considered to make a choice. </a:t>
            </a:r>
          </a:p>
        </p:txBody>
      </p:sp>
      <p:sp>
        <p:nvSpPr>
          <p:cNvPr id="11" name="Rectangle 10">
            <a:extLst>
              <a:ext uri="{FF2B5EF4-FFF2-40B4-BE49-F238E27FC236}">
                <a16:creationId xmlns:a16="http://schemas.microsoft.com/office/drawing/2014/main" id="{BBC63E98-3F56-4E6A-B249-0227F243B183}"/>
              </a:ext>
            </a:extLst>
          </p:cNvPr>
          <p:cNvSpPr/>
          <p:nvPr/>
        </p:nvSpPr>
        <p:spPr>
          <a:xfrm>
            <a:off x="4001849" y="2208413"/>
            <a:ext cx="4301067" cy="1018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110C23DE-3805-47A8-8500-288185C20432}"/>
              </a:ext>
            </a:extLst>
          </p:cNvPr>
          <p:cNvSpPr txBox="1">
            <a:spLocks/>
          </p:cNvSpPr>
          <p:nvPr/>
        </p:nvSpPr>
        <p:spPr>
          <a:xfrm>
            <a:off x="8510086" y="3304845"/>
            <a:ext cx="3466015" cy="1001633"/>
          </a:xfrm>
          <a:prstGeom prst="rect">
            <a:avLst/>
          </a:prstGeom>
          <a:solidFill>
            <a:srgbClr val="FF0000"/>
          </a:solidFill>
        </p:spPr>
        <p:txBody>
          <a:bodyPr vert="horz" lIns="91440" tIns="45720" rIns="91440" bIns="45720" rtlCol="0">
            <a:noAutofit/>
          </a:bodyPr>
          <a:lst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GB" sz="1400" dirty="0">
                <a:solidFill>
                  <a:schemeClr val="bg1"/>
                </a:solidFill>
              </a:rPr>
              <a:t>This is a recommendation for design choice. </a:t>
            </a:r>
          </a:p>
        </p:txBody>
      </p:sp>
      <p:sp>
        <p:nvSpPr>
          <p:cNvPr id="13" name="Rectangle 12">
            <a:extLst>
              <a:ext uri="{FF2B5EF4-FFF2-40B4-BE49-F238E27FC236}">
                <a16:creationId xmlns:a16="http://schemas.microsoft.com/office/drawing/2014/main" id="{4EA89F08-468B-487E-9DC2-1F093004AD77}"/>
              </a:ext>
            </a:extLst>
          </p:cNvPr>
          <p:cNvSpPr/>
          <p:nvPr/>
        </p:nvSpPr>
        <p:spPr>
          <a:xfrm>
            <a:off x="4001848" y="3304846"/>
            <a:ext cx="4301067" cy="10016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3926A9B-E6CB-4657-B8AC-9301FBD63276}"/>
              </a:ext>
            </a:extLst>
          </p:cNvPr>
          <p:cNvSpPr/>
          <p:nvPr/>
        </p:nvSpPr>
        <p:spPr>
          <a:xfrm>
            <a:off x="4001847" y="4350929"/>
            <a:ext cx="4301067" cy="7240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Content Placeholder 2">
            <a:extLst>
              <a:ext uri="{FF2B5EF4-FFF2-40B4-BE49-F238E27FC236}">
                <a16:creationId xmlns:a16="http://schemas.microsoft.com/office/drawing/2014/main" id="{C3A13313-7051-4927-A473-472785FBD05D}"/>
              </a:ext>
            </a:extLst>
          </p:cNvPr>
          <p:cNvSpPr txBox="1">
            <a:spLocks/>
          </p:cNvSpPr>
          <p:nvPr/>
        </p:nvSpPr>
        <p:spPr>
          <a:xfrm>
            <a:off x="8510085" y="4347425"/>
            <a:ext cx="3466015" cy="706489"/>
          </a:xfrm>
          <a:prstGeom prst="rect">
            <a:avLst/>
          </a:prstGeom>
          <a:solidFill>
            <a:srgbClr val="FFC000"/>
          </a:solidFill>
        </p:spPr>
        <p:txBody>
          <a:bodyPr vert="horz" lIns="91440" tIns="45720" rIns="91440" bIns="45720" rtlCol="0">
            <a:noAutofit/>
          </a:bodyPr>
          <a:lstStyle>
            <a:lvl1pPr marL="255576" indent="-255576" algn="l" defTabSz="914354" rtl="0" eaLnBrk="1" latinLnBrk="0" hangingPunct="1">
              <a:lnSpc>
                <a:spcPct val="100000"/>
              </a:lnSpc>
              <a:spcBef>
                <a:spcPts val="1000"/>
              </a:spcBef>
              <a:buClr>
                <a:srgbClr val="008BCB"/>
              </a:buClr>
              <a:buFont typeface="Wingdings" panose="05000000000000000000" pitchFamily="2" charset="2"/>
              <a:buChar char="§"/>
              <a:defRPr sz="2400" kern="1200">
                <a:solidFill>
                  <a:srgbClr val="4A4A4A"/>
                </a:solidFill>
                <a:latin typeface="Arial" panose="020B0604020202020204" pitchFamily="34" charset="0"/>
                <a:ea typeface="+mn-ea"/>
                <a:cs typeface="Arial" panose="020B0604020202020204" pitchFamily="34" charset="0"/>
              </a:defRPr>
            </a:lvl1pPr>
            <a:lvl2pPr marL="525438" indent="-249226" algn="l" defTabSz="914354" rtl="0" eaLnBrk="1" latinLnBrk="0" hangingPunct="1">
              <a:lnSpc>
                <a:spcPct val="100000"/>
              </a:lnSpc>
              <a:spcBef>
                <a:spcPts val="500"/>
              </a:spcBef>
              <a:buClr>
                <a:srgbClr val="008BCB"/>
              </a:buClr>
              <a:buFont typeface="Arial" panose="020B0604020202020204" pitchFamily="34" charset="0"/>
              <a:buChar char="−"/>
              <a:defRPr sz="2000" kern="1200">
                <a:solidFill>
                  <a:srgbClr val="4A4A4A"/>
                </a:solidFill>
                <a:latin typeface="Arial" panose="020B0604020202020204" pitchFamily="34" charset="0"/>
                <a:ea typeface="+mn-ea"/>
                <a:cs typeface="Arial" panose="020B0604020202020204" pitchFamily="34" charset="0"/>
              </a:defRPr>
            </a:lvl2pPr>
            <a:lvl3pPr marL="690528" indent="-165092" algn="l" defTabSz="914354" rtl="0" eaLnBrk="1" latinLnBrk="0" hangingPunct="1">
              <a:lnSpc>
                <a:spcPct val="100000"/>
              </a:lnSpc>
              <a:spcBef>
                <a:spcPts val="500"/>
              </a:spcBef>
              <a:buClr>
                <a:srgbClr val="008BCB"/>
              </a:buClr>
              <a:buFont typeface="Arial" panose="020B0604020202020204" pitchFamily="34" charset="0"/>
              <a:buChar char="•"/>
              <a:defRPr sz="1800" kern="1200">
                <a:solidFill>
                  <a:srgbClr val="4A4A4A"/>
                </a:solidFill>
                <a:latin typeface="Arial" panose="020B0604020202020204" pitchFamily="34" charset="0"/>
                <a:ea typeface="+mn-ea"/>
                <a:cs typeface="Arial" panose="020B0604020202020204" pitchFamily="34" charset="0"/>
              </a:defRPr>
            </a:lvl3pPr>
            <a:lvl4pPr marL="828634" indent="-138107"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4pPr>
            <a:lvl5pPr marL="982614" indent="-153980" algn="l" defTabSz="914354" rtl="0" eaLnBrk="1" latinLnBrk="0" hangingPunct="1">
              <a:lnSpc>
                <a:spcPct val="90000"/>
              </a:lnSpc>
              <a:spcBef>
                <a:spcPts val="500"/>
              </a:spcBef>
              <a:buClr>
                <a:srgbClr val="008BCB"/>
              </a:buClr>
              <a:buFont typeface="Arial" panose="020B0604020202020204" pitchFamily="34" charset="0"/>
              <a:buChar char="•"/>
              <a:defRPr sz="1600" kern="1200">
                <a:solidFill>
                  <a:srgbClr val="4A4A4A"/>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r>
              <a:rPr lang="en-GB" sz="1400" dirty="0">
                <a:solidFill>
                  <a:schemeClr val="bg1"/>
                </a:solidFill>
              </a:rPr>
              <a:t>This is relevant to the specifier and will become the specifier instruction SI 1.1 – needs to be rephrased. </a:t>
            </a:r>
          </a:p>
        </p:txBody>
      </p:sp>
      <p:pic>
        <p:nvPicPr>
          <p:cNvPr id="16" name="Picture 15">
            <a:extLst>
              <a:ext uri="{FF2B5EF4-FFF2-40B4-BE49-F238E27FC236}">
                <a16:creationId xmlns:a16="http://schemas.microsoft.com/office/drawing/2014/main" id="{E62C1024-B3C4-4B2A-82DD-04388BBBCC10}"/>
              </a:ext>
            </a:extLst>
          </p:cNvPr>
          <p:cNvPicPr>
            <a:picLocks noChangeAspect="1"/>
          </p:cNvPicPr>
          <p:nvPr/>
        </p:nvPicPr>
        <p:blipFill rotWithShape="1">
          <a:blip r:embed="rId6"/>
          <a:srcRect t="80747"/>
          <a:stretch/>
        </p:blipFill>
        <p:spPr>
          <a:xfrm>
            <a:off x="4001851" y="5181738"/>
            <a:ext cx="4343400" cy="1138846"/>
          </a:xfrm>
          <a:prstGeom prst="rect">
            <a:avLst/>
          </a:prstGeom>
        </p:spPr>
      </p:pic>
      <p:sp>
        <p:nvSpPr>
          <p:cNvPr id="17" name="Content Placeholder 2">
            <a:extLst>
              <a:ext uri="{FF2B5EF4-FFF2-40B4-BE49-F238E27FC236}">
                <a16:creationId xmlns:a16="http://schemas.microsoft.com/office/drawing/2014/main" id="{04D0B468-403A-4F2F-BE04-F5AB413C70BA}"/>
              </a:ext>
            </a:extLst>
          </p:cNvPr>
          <p:cNvSpPr txBox="1">
            <a:spLocks/>
          </p:cNvSpPr>
          <p:nvPr/>
        </p:nvSpPr>
        <p:spPr>
          <a:xfrm>
            <a:off x="8510085" y="5217348"/>
            <a:ext cx="3466015" cy="1021894"/>
          </a:xfrm>
          <a:prstGeom prst="rect">
            <a:avLst/>
          </a:prstGeom>
          <a:solidFill>
            <a:srgbClr val="FF0000"/>
          </a:solidFill>
        </p:spPr>
        <p:txBody>
          <a:bodyPr vert="horz" lIns="91440" tIns="45720" rIns="91440" bIns="45720" rtlCol="0">
            <a:noAutofit/>
          </a:bodyPr>
          <a:lstStyle>
            <a:defPPr>
              <a:defRPr lang="en-US"/>
            </a:defPPr>
            <a:lvl1pPr indent="0" defTabSz="914354">
              <a:lnSpc>
                <a:spcPct val="100000"/>
              </a:lnSpc>
              <a:spcBef>
                <a:spcPts val="0"/>
              </a:spcBef>
              <a:spcAft>
                <a:spcPts val="1200"/>
              </a:spcAft>
              <a:buClr>
                <a:srgbClr val="008BCB"/>
              </a:buClr>
              <a:buFont typeface="Wingdings" panose="05000000000000000000" pitchFamily="2" charset="2"/>
              <a:buNone/>
              <a:defRPr sz="2000">
                <a:solidFill>
                  <a:schemeClr val="bg1"/>
                </a:solidFill>
                <a:latin typeface="Arial" panose="020B0604020202020204" pitchFamily="34" charset="0"/>
                <a:cs typeface="Arial" panose="020B0604020202020204" pitchFamily="34" charset="0"/>
              </a:defRPr>
            </a:lvl1pPr>
            <a:lvl2pPr marL="525438" indent="-249226" defTabSz="914354">
              <a:lnSpc>
                <a:spcPct val="100000"/>
              </a:lnSpc>
              <a:spcBef>
                <a:spcPts val="500"/>
              </a:spcBef>
              <a:buClr>
                <a:srgbClr val="008BCB"/>
              </a:buClr>
              <a:buFont typeface="Arial" panose="020B0604020202020204" pitchFamily="34" charset="0"/>
              <a:buChar char="−"/>
              <a:defRPr sz="2000">
                <a:solidFill>
                  <a:srgbClr val="4A4A4A"/>
                </a:solidFill>
                <a:latin typeface="Arial" panose="020B0604020202020204" pitchFamily="34" charset="0"/>
                <a:cs typeface="Arial" panose="020B0604020202020204" pitchFamily="34" charset="0"/>
              </a:defRPr>
            </a:lvl2pPr>
            <a:lvl3pPr marL="690528" indent="-165092" defTabSz="914354">
              <a:lnSpc>
                <a:spcPct val="100000"/>
              </a:lnSpc>
              <a:spcBef>
                <a:spcPts val="500"/>
              </a:spcBef>
              <a:buClr>
                <a:srgbClr val="008BCB"/>
              </a:buClr>
              <a:buFont typeface="Arial" panose="020B0604020202020204" pitchFamily="34" charset="0"/>
              <a:buChar char="•"/>
              <a:defRPr>
                <a:solidFill>
                  <a:srgbClr val="4A4A4A"/>
                </a:solidFill>
                <a:latin typeface="Arial" panose="020B0604020202020204" pitchFamily="34" charset="0"/>
                <a:cs typeface="Arial" panose="020B0604020202020204" pitchFamily="34" charset="0"/>
              </a:defRPr>
            </a:lvl3pPr>
            <a:lvl4pPr marL="828634" indent="-138107" defTabSz="914354">
              <a:lnSpc>
                <a:spcPct val="90000"/>
              </a:lnSpc>
              <a:spcBef>
                <a:spcPts val="500"/>
              </a:spcBef>
              <a:buClr>
                <a:srgbClr val="008BCB"/>
              </a:buClr>
              <a:buFont typeface="Arial" panose="020B0604020202020204" pitchFamily="34" charset="0"/>
              <a:buChar char="•"/>
              <a:defRPr sz="1600">
                <a:solidFill>
                  <a:srgbClr val="4A4A4A"/>
                </a:solidFill>
                <a:latin typeface="Arial" panose="020B0604020202020204" pitchFamily="34" charset="0"/>
                <a:cs typeface="Arial" panose="020B0604020202020204" pitchFamily="34" charset="0"/>
              </a:defRPr>
            </a:lvl4pPr>
            <a:lvl5pPr marL="982614" indent="-153980" defTabSz="914354">
              <a:lnSpc>
                <a:spcPct val="90000"/>
              </a:lnSpc>
              <a:spcBef>
                <a:spcPts val="500"/>
              </a:spcBef>
              <a:buClr>
                <a:srgbClr val="008BCB"/>
              </a:buClr>
              <a:buFont typeface="Arial" panose="020B0604020202020204" pitchFamily="34" charset="0"/>
              <a:buChar char="•"/>
              <a:defRPr sz="1600">
                <a:solidFill>
                  <a:srgbClr val="4A4A4A"/>
                </a:solidFill>
                <a:latin typeface="Arial" panose="020B0604020202020204" pitchFamily="34" charset="0"/>
                <a:cs typeface="Arial" panose="020B0604020202020204" pitchFamily="34" charset="0"/>
              </a:defRPr>
            </a:lvl5pPr>
            <a:lvl6pPr marL="2514474" indent="-228589" defTabSz="914354">
              <a:lnSpc>
                <a:spcPct val="90000"/>
              </a:lnSpc>
              <a:spcBef>
                <a:spcPts val="500"/>
              </a:spcBef>
              <a:buFont typeface="Arial" panose="020B0604020202020204" pitchFamily="34" charset="0"/>
              <a:buChar char="•"/>
            </a:lvl6pPr>
            <a:lvl7pPr marL="2971652" indent="-228589" defTabSz="914354">
              <a:lnSpc>
                <a:spcPct val="90000"/>
              </a:lnSpc>
              <a:spcBef>
                <a:spcPts val="500"/>
              </a:spcBef>
              <a:buFont typeface="Arial" panose="020B0604020202020204" pitchFamily="34" charset="0"/>
              <a:buChar char="•"/>
            </a:lvl7pPr>
            <a:lvl8pPr marL="3428829" indent="-228589" defTabSz="914354">
              <a:lnSpc>
                <a:spcPct val="90000"/>
              </a:lnSpc>
              <a:spcBef>
                <a:spcPts val="500"/>
              </a:spcBef>
              <a:buFont typeface="Arial" panose="020B0604020202020204" pitchFamily="34" charset="0"/>
              <a:buChar char="•"/>
            </a:lvl8pPr>
            <a:lvl9pPr marL="3886006" indent="-228589" defTabSz="914354">
              <a:lnSpc>
                <a:spcPct val="90000"/>
              </a:lnSpc>
              <a:spcBef>
                <a:spcPts val="500"/>
              </a:spcBef>
              <a:buFont typeface="Arial" panose="020B0604020202020204" pitchFamily="34" charset="0"/>
              <a:buChar char="•"/>
            </a:lvl9pPr>
          </a:lstStyle>
          <a:p>
            <a:r>
              <a:rPr lang="en-GB" sz="1400" dirty="0"/>
              <a:t>This needs to be split into two constructor requirements. To rephrase and move to the SHW.</a:t>
            </a:r>
          </a:p>
        </p:txBody>
      </p:sp>
      <p:sp>
        <p:nvSpPr>
          <p:cNvPr id="18" name="Rectangle 17">
            <a:extLst>
              <a:ext uri="{FF2B5EF4-FFF2-40B4-BE49-F238E27FC236}">
                <a16:creationId xmlns:a16="http://schemas.microsoft.com/office/drawing/2014/main" id="{C8A294DA-FCD5-4F56-9A6D-9C70E6AC79DE}"/>
              </a:ext>
            </a:extLst>
          </p:cNvPr>
          <p:cNvSpPr/>
          <p:nvPr/>
        </p:nvSpPr>
        <p:spPr>
          <a:xfrm>
            <a:off x="4001847" y="5181738"/>
            <a:ext cx="4301067" cy="10575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39ADC4E3-B35F-4C78-8697-E3C09D5507E1}"/>
              </a:ext>
            </a:extLst>
          </p:cNvPr>
          <p:cNvPicPr>
            <a:picLocks noChangeAspect="1"/>
          </p:cNvPicPr>
          <p:nvPr/>
        </p:nvPicPr>
        <p:blipFill rotWithShape="1">
          <a:blip r:embed="rId7"/>
          <a:srcRect b="17937"/>
          <a:stretch/>
        </p:blipFill>
        <p:spPr>
          <a:xfrm>
            <a:off x="87246" y="305919"/>
            <a:ext cx="3811016" cy="3138078"/>
          </a:xfrm>
          <a:prstGeom prst="rect">
            <a:avLst/>
          </a:prstGeom>
          <a:ln w="28575"/>
        </p:spPr>
      </p:pic>
      <p:pic>
        <p:nvPicPr>
          <p:cNvPr id="5" name="Picture 4">
            <a:extLst>
              <a:ext uri="{FF2B5EF4-FFF2-40B4-BE49-F238E27FC236}">
                <a16:creationId xmlns:a16="http://schemas.microsoft.com/office/drawing/2014/main" id="{B2F981F1-0411-409E-8FA0-57D53114C8E4}"/>
              </a:ext>
            </a:extLst>
          </p:cNvPr>
          <p:cNvPicPr>
            <a:picLocks noChangeAspect="1"/>
          </p:cNvPicPr>
          <p:nvPr/>
        </p:nvPicPr>
        <p:blipFill rotWithShape="1">
          <a:blip r:embed="rId8"/>
          <a:srcRect t="27310" b="37149"/>
          <a:stretch/>
        </p:blipFill>
        <p:spPr>
          <a:xfrm>
            <a:off x="117064" y="3443997"/>
            <a:ext cx="3753975" cy="1680405"/>
          </a:xfrm>
          <a:prstGeom prst="rect">
            <a:avLst/>
          </a:prstGeom>
        </p:spPr>
      </p:pic>
      <p:sp>
        <p:nvSpPr>
          <p:cNvPr id="21" name="Rectangle 20">
            <a:extLst>
              <a:ext uri="{FF2B5EF4-FFF2-40B4-BE49-F238E27FC236}">
                <a16:creationId xmlns:a16="http://schemas.microsoft.com/office/drawing/2014/main" id="{A0AAC34D-4846-453C-8F81-8A357214539A}"/>
              </a:ext>
            </a:extLst>
          </p:cNvPr>
          <p:cNvSpPr/>
          <p:nvPr/>
        </p:nvSpPr>
        <p:spPr>
          <a:xfrm>
            <a:off x="172720" y="1255912"/>
            <a:ext cx="3495040" cy="826887"/>
          </a:xfrm>
          <a:prstGeom prst="rec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pic>
        <p:nvPicPr>
          <p:cNvPr id="24" name="Audio 23">
            <a:hlinkClick r:id="" action="ppaction://media"/>
            <a:extLst>
              <a:ext uri="{FF2B5EF4-FFF2-40B4-BE49-F238E27FC236}">
                <a16:creationId xmlns:a16="http://schemas.microsoft.com/office/drawing/2014/main" id="{6748B6CE-27D8-48E7-83DD-8642E8F1BD1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89607107"/>
      </p:ext>
    </p:extLst>
  </p:cSld>
  <p:clrMapOvr>
    <a:masterClrMapping/>
  </p:clrMapOvr>
  <mc:AlternateContent xmlns:mc="http://schemas.openxmlformats.org/markup-compatibility/2006" xmlns:p14="http://schemas.microsoft.com/office/powerpoint/2010/main">
    <mc:Choice Requires="p14">
      <p:transition p14:dur="0" advTm="125307"/>
    </mc:Choice>
    <mc:Fallback xmlns="">
      <p:transition advTm="125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4"/>
                </p:tgtEl>
              </p:cMediaNode>
            </p:audio>
          </p:childTnLst>
        </p:cTn>
      </p:par>
    </p:tnLst>
    <p:bldLst>
      <p:bldP spid="7" grpId="0" animBg="1"/>
      <p:bldP spid="9" grpId="0" animBg="1"/>
      <p:bldP spid="10" grpId="0" animBg="1"/>
      <p:bldP spid="11" grpId="0" animBg="1"/>
      <p:bldP spid="12" grpId="0" animBg="1"/>
      <p:bldP spid="13" grpId="0" animBg="1"/>
      <p:bldP spid="14" grpId="0" animBg="1"/>
      <p:bldP spid="15"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How to manage design content provided in the MCHW</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73407" cy="5034940"/>
          </a:xfrm>
        </p:spPr>
        <p:txBody>
          <a:bodyPr>
            <a:noAutofit/>
          </a:bodyPr>
          <a:lstStyle/>
          <a:p>
            <a:pPr marL="514350" indent="-514350">
              <a:spcAft>
                <a:spcPts val="600"/>
              </a:spcAft>
              <a:buFont typeface="+mj-lt"/>
              <a:buAutoNum type="arabicPeriod"/>
            </a:pPr>
            <a:r>
              <a:rPr lang="en-GB" sz="2800" dirty="0"/>
              <a:t>Identify relevant design documents or decide to create new ones</a:t>
            </a:r>
          </a:p>
          <a:p>
            <a:pPr marL="514350" indent="-514350">
              <a:spcAft>
                <a:spcPts val="600"/>
              </a:spcAft>
              <a:buFont typeface="+mj-lt"/>
              <a:buAutoNum type="arabicPeriod"/>
            </a:pPr>
            <a:r>
              <a:rPr lang="en-GB" sz="2800" dirty="0"/>
              <a:t>Provide design content within the background commentary against relevant design documents (when covering background information or statements of facts / notes);  </a:t>
            </a:r>
          </a:p>
          <a:p>
            <a:pPr marL="514350" indent="-514350">
              <a:spcAft>
                <a:spcPts val="600"/>
              </a:spcAft>
              <a:buFont typeface="+mj-lt"/>
              <a:buAutoNum type="arabicPeriod"/>
            </a:pPr>
            <a:r>
              <a:rPr lang="en-GB" sz="2800" dirty="0"/>
              <a:t>Move design content into relevant design documents or develop new ones. </a:t>
            </a:r>
          </a:p>
          <a:p>
            <a:pPr marL="0" indent="0">
              <a:spcAft>
                <a:spcPts val="600"/>
              </a:spcAft>
              <a:buNone/>
            </a:pPr>
            <a:r>
              <a:rPr lang="en-GB" sz="2800" b="1" dirty="0"/>
              <a:t>The DDP should assess the value of each option and make specific recommendations on the way forward. </a:t>
            </a:r>
          </a:p>
          <a:p>
            <a:pPr lvl="1">
              <a:spcAft>
                <a:spcPts val="600"/>
              </a:spcAft>
            </a:pPr>
            <a:r>
              <a:rPr lang="en-GB" sz="2400" dirty="0"/>
              <a:t>Consider that, if the content is going to be migrated to the DMRB, this will be associated with relevant requirements. </a:t>
            </a:r>
          </a:p>
          <a:p>
            <a:pPr>
              <a:lnSpc>
                <a:spcPct val="120000"/>
              </a:lnSpc>
              <a:spcBef>
                <a:spcPts val="2000"/>
              </a:spcBef>
            </a:pPr>
            <a:endParaRPr lang="en-GB" sz="2600" b="1" dirty="0">
              <a:latin typeface="Arial"/>
              <a:cs typeface="Arial"/>
            </a:endParaRPr>
          </a:p>
        </p:txBody>
      </p:sp>
      <p:pic>
        <p:nvPicPr>
          <p:cNvPr id="4" name="Audio 3">
            <a:hlinkClick r:id="" action="ppaction://media"/>
            <a:extLst>
              <a:ext uri="{FF2B5EF4-FFF2-40B4-BE49-F238E27FC236}">
                <a16:creationId xmlns:a16="http://schemas.microsoft.com/office/drawing/2014/main" id="{63ECC5BD-EBCE-4EFD-8AE5-17E6D8FCC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38718741"/>
      </p:ext>
    </p:extLst>
  </p:cSld>
  <p:clrMapOvr>
    <a:masterClrMapping/>
  </p:clrMapOvr>
  <mc:AlternateContent xmlns:mc="http://schemas.openxmlformats.org/markup-compatibility/2006" xmlns:p14="http://schemas.microsoft.com/office/powerpoint/2010/main">
    <mc:Choice Requires="p14">
      <p:transition p14:dur="0" advTm="84967"/>
    </mc:Choice>
    <mc:Fallback xmlns="">
      <p:transition advTm="8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FB14-AD3C-4997-8228-C9F79C34A53A}"/>
              </a:ext>
            </a:extLst>
          </p:cNvPr>
          <p:cNvSpPr/>
          <p:nvPr/>
        </p:nvSpPr>
        <p:spPr>
          <a:xfrm>
            <a:off x="217170" y="3429000"/>
            <a:ext cx="11304270" cy="9423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369034"/>
            <a:ext cx="10447337" cy="5034940"/>
          </a:xfrm>
        </p:spPr>
        <p:txBody>
          <a:bodyPr>
            <a:noAutofit/>
          </a:bodyPr>
          <a:lstStyle/>
          <a:p>
            <a:pPr marL="457200" indent="-457200">
              <a:spcBef>
                <a:spcPts val="0"/>
              </a:spcBef>
              <a:spcAft>
                <a:spcPts val="1200"/>
              </a:spcAft>
              <a:buFont typeface="+mj-lt"/>
              <a:buAutoNum type="arabicPeriod"/>
            </a:pPr>
            <a:r>
              <a:rPr lang="en-GB" sz="2800" dirty="0">
                <a:solidFill>
                  <a:schemeClr val="tx1"/>
                </a:solidFill>
              </a:rPr>
              <a:t>Content, structure and presentation of the MCHW will change.</a:t>
            </a:r>
          </a:p>
          <a:p>
            <a:pPr marL="457200" indent="-457200">
              <a:spcBef>
                <a:spcPts val="0"/>
              </a:spcBef>
              <a:spcAft>
                <a:spcPts val="1200"/>
              </a:spcAft>
              <a:buFont typeface="+mj-lt"/>
              <a:buAutoNum type="arabicPeriod"/>
            </a:pPr>
            <a:r>
              <a:rPr lang="en-GB" sz="2800" dirty="0">
                <a:solidFill>
                  <a:schemeClr val="tx1"/>
                </a:solidFill>
              </a:rPr>
              <a:t>DMRB documents may need to be updated (or new documents created) to provide design information currently within the MCHW.</a:t>
            </a:r>
          </a:p>
          <a:p>
            <a:pPr marL="457200" indent="-457200">
              <a:spcBef>
                <a:spcPts val="0"/>
              </a:spcBef>
              <a:spcAft>
                <a:spcPts val="1200"/>
              </a:spcAft>
              <a:buFont typeface="+mj-lt"/>
              <a:buAutoNum type="arabicPeriod"/>
            </a:pPr>
            <a:r>
              <a:rPr lang="en-GB" sz="2800" dirty="0">
                <a:solidFill>
                  <a:schemeClr val="tx1"/>
                </a:solidFill>
              </a:rPr>
              <a:t>Sections need to be entirely restructured following specific rules. </a:t>
            </a:r>
          </a:p>
          <a:p>
            <a:pPr marL="457200" indent="-457200">
              <a:spcBef>
                <a:spcPts val="0"/>
              </a:spcBef>
              <a:spcAft>
                <a:spcPts val="1200"/>
              </a:spcAft>
              <a:buFont typeface="+mj-lt"/>
              <a:buAutoNum type="arabicPeriod"/>
            </a:pPr>
            <a:r>
              <a:rPr lang="en-GB" sz="2800" dirty="0">
                <a:solidFill>
                  <a:schemeClr val="tx1"/>
                </a:solidFill>
              </a:rPr>
              <a:t>Changes to drawings in Volume 3 may be needed to implement the specification requirements</a:t>
            </a:r>
          </a:p>
          <a:p>
            <a:pPr marL="457200" indent="-457200">
              <a:spcBef>
                <a:spcPts val="0"/>
              </a:spcBef>
              <a:spcAft>
                <a:spcPts val="1200"/>
              </a:spcAft>
              <a:buFont typeface="+mj-lt"/>
              <a:buAutoNum type="arabicPeriod"/>
            </a:pPr>
            <a:r>
              <a:rPr lang="en-GB" sz="2800" dirty="0">
                <a:solidFill>
                  <a:schemeClr val="tx1"/>
                </a:solidFill>
              </a:rPr>
              <a:t>National variations have to be identified.</a:t>
            </a:r>
          </a:p>
          <a:p>
            <a:pPr marL="457200" indent="-457200">
              <a:spcBef>
                <a:spcPts val="0"/>
              </a:spcBef>
              <a:spcAft>
                <a:spcPts val="1200"/>
              </a:spcAft>
              <a:buFont typeface="+mj-lt"/>
              <a:buAutoNum type="arabicPeriod"/>
            </a:pPr>
            <a:endParaRPr lang="en-GB" dirty="0">
              <a:solidFill>
                <a:schemeClr val="tx1"/>
              </a:solidFill>
            </a:endParaRPr>
          </a:p>
          <a:p>
            <a:pPr marL="0" indent="0">
              <a:spcBef>
                <a:spcPts val="0"/>
              </a:spcBef>
              <a:spcAft>
                <a:spcPts val="1200"/>
              </a:spcAft>
              <a:buNone/>
            </a:pPr>
            <a:endParaRPr lang="en-GB" sz="1800" dirty="0"/>
          </a:p>
          <a:p>
            <a:pPr>
              <a:spcBef>
                <a:spcPts val="0"/>
              </a:spcBef>
              <a:spcAft>
                <a:spcPts val="1200"/>
              </a:spcAft>
            </a:pPr>
            <a:endParaRPr lang="en-GB" sz="2000" dirty="0"/>
          </a:p>
        </p:txBody>
      </p:sp>
      <p:pic>
        <p:nvPicPr>
          <p:cNvPr id="5" name="Audio 4">
            <a:hlinkClick r:id="" action="ppaction://media"/>
            <a:extLst>
              <a:ext uri="{FF2B5EF4-FFF2-40B4-BE49-F238E27FC236}">
                <a16:creationId xmlns:a16="http://schemas.microsoft.com/office/drawing/2014/main" id="{60E0EFB2-E190-438B-B85C-84A8B7716F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4529725"/>
      </p:ext>
    </p:extLst>
  </p:cSld>
  <p:clrMapOvr>
    <a:masterClrMapping/>
  </p:clrMapOvr>
  <mc:AlternateContent xmlns:mc="http://schemas.openxmlformats.org/markup-compatibility/2006" xmlns:p14="http://schemas.microsoft.com/office/powerpoint/2010/main">
    <mc:Choice Requires="p14">
      <p:transition p14:dur="0" advTm="18898"/>
    </mc:Choice>
    <mc:Fallback xmlns="">
      <p:transition advTm="1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843" y="3151218"/>
            <a:ext cx="10133057" cy="3033681"/>
          </a:xfrm>
        </p:spPr>
        <p:txBody>
          <a:bodyPr>
            <a:noAutofit/>
          </a:bodyPr>
          <a:lstStyle/>
          <a:p>
            <a:r>
              <a:rPr lang="en-GB" dirty="0"/>
              <a:t>Introduction</a:t>
            </a:r>
            <a:br>
              <a:rPr lang="en-GB" dirty="0"/>
            </a:br>
            <a:br>
              <a:rPr lang="en-GB" dirty="0"/>
            </a:br>
            <a:r>
              <a:rPr lang="en-GB" sz="2800" b="0" dirty="0"/>
              <a:t>1. Why we will be updating the MCHW</a:t>
            </a:r>
            <a:br>
              <a:rPr lang="en-GB" sz="2800" b="0" dirty="0"/>
            </a:br>
            <a:r>
              <a:rPr lang="en-GB" sz="2800" b="0" dirty="0"/>
              <a:t>2. Consultation with stakeholders and recommendations</a:t>
            </a:r>
            <a:br>
              <a:rPr lang="en-GB" sz="2800" b="0" dirty="0"/>
            </a:br>
            <a:r>
              <a:rPr lang="en-GB" sz="2800" b="0" dirty="0"/>
              <a:t>3. Vision and practical implications</a:t>
            </a:r>
            <a:br>
              <a:rPr lang="en-GB" sz="2800" b="0" dirty="0"/>
            </a:br>
            <a:r>
              <a:rPr lang="en-GB" sz="2800" b="0" dirty="0"/>
              <a:t>4. Work programme</a:t>
            </a:r>
            <a:br>
              <a:rPr lang="en-GB" sz="2800" b="0" dirty="0"/>
            </a:br>
            <a:endParaRPr lang="en-GB" b="0" dirty="0"/>
          </a:p>
        </p:txBody>
      </p:sp>
      <p:pic>
        <p:nvPicPr>
          <p:cNvPr id="4" name="Recorded Sound">
            <a:hlinkClick r:id="" action="ppaction://media"/>
            <a:extLst>
              <a:ext uri="{FF2B5EF4-FFF2-40B4-BE49-F238E27FC236}">
                <a16:creationId xmlns:a16="http://schemas.microsoft.com/office/drawing/2014/main" id="{40B5F609-0819-46DF-AE2A-776FF219F5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5582" y="6321211"/>
            <a:ext cx="347663" cy="347663"/>
          </a:xfrm>
          <a:prstGeom prst="rect">
            <a:avLst/>
          </a:prstGeom>
        </p:spPr>
      </p:pic>
    </p:spTree>
    <p:extLst>
      <p:ext uri="{BB962C8B-B14F-4D97-AF65-F5344CB8AC3E}">
        <p14:creationId xmlns:p14="http://schemas.microsoft.com/office/powerpoint/2010/main" val="4063753931"/>
      </p:ext>
    </p:extLst>
  </p:cSld>
  <p:clrMapOvr>
    <a:masterClrMapping/>
  </p:clrMapOvr>
  <mc:AlternateContent xmlns:mc="http://schemas.openxmlformats.org/markup-compatibility/2006" xmlns:p14="http://schemas.microsoft.com/office/powerpoint/2010/main">
    <mc:Choice Requires="p14">
      <p:transition p14:dur="10" advTm="25000"/>
    </mc:Choice>
    <mc:Fallback xmlns="">
      <p:transition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Document layout</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49037" cy="5034940"/>
          </a:xfrm>
        </p:spPr>
        <p:txBody>
          <a:bodyPr>
            <a:noAutofit/>
          </a:bodyPr>
          <a:lstStyle/>
          <a:p>
            <a:endParaRPr lang="en-GB" dirty="0"/>
          </a:p>
          <a:p>
            <a:endParaRPr lang="en-GB" dirty="0"/>
          </a:p>
        </p:txBody>
      </p:sp>
      <p:pic>
        <p:nvPicPr>
          <p:cNvPr id="4" name="Picture 3">
            <a:extLst>
              <a:ext uri="{FF2B5EF4-FFF2-40B4-BE49-F238E27FC236}">
                <a16:creationId xmlns:a16="http://schemas.microsoft.com/office/drawing/2014/main" id="{A31CD3F6-0627-4B2B-974F-78F36865934F}"/>
              </a:ext>
            </a:extLst>
          </p:cNvPr>
          <p:cNvPicPr>
            <a:picLocks noChangeAspect="1"/>
          </p:cNvPicPr>
          <p:nvPr/>
        </p:nvPicPr>
        <p:blipFill rotWithShape="1">
          <a:blip r:embed="rId5"/>
          <a:srcRect b="25620"/>
          <a:stretch/>
        </p:blipFill>
        <p:spPr>
          <a:xfrm>
            <a:off x="1186656" y="2006008"/>
            <a:ext cx="10077450" cy="3181036"/>
          </a:xfrm>
          <a:prstGeom prst="rect">
            <a:avLst/>
          </a:prstGeom>
        </p:spPr>
      </p:pic>
      <p:sp>
        <p:nvSpPr>
          <p:cNvPr id="5" name="Rectangle 4">
            <a:extLst>
              <a:ext uri="{FF2B5EF4-FFF2-40B4-BE49-F238E27FC236}">
                <a16:creationId xmlns:a16="http://schemas.microsoft.com/office/drawing/2014/main" id="{2931CF93-3382-4E8A-AB0C-31011880414D}"/>
              </a:ext>
            </a:extLst>
          </p:cNvPr>
          <p:cNvSpPr/>
          <p:nvPr/>
        </p:nvSpPr>
        <p:spPr>
          <a:xfrm>
            <a:off x="5255624" y="655252"/>
            <a:ext cx="3901439" cy="1200329"/>
          </a:xfrm>
          <a:prstGeom prst="rect">
            <a:avLst/>
          </a:prstGeom>
          <a:ln w="38100">
            <a:solidFill>
              <a:srgbClr val="FF0000"/>
            </a:solidFill>
          </a:ln>
        </p:spPr>
        <p:txBody>
          <a:bodyPr wrap="square">
            <a:spAutoFit/>
          </a:bodyPr>
          <a:lstStyle/>
          <a:p>
            <a:r>
              <a:rPr lang="en-GB" dirty="0"/>
              <a:t>These sections do not contain requirements, only general advisory information without the MCHW numbering layout.</a:t>
            </a:r>
          </a:p>
        </p:txBody>
      </p:sp>
      <p:sp>
        <p:nvSpPr>
          <p:cNvPr id="6" name="Rectangle 5">
            <a:extLst>
              <a:ext uri="{FF2B5EF4-FFF2-40B4-BE49-F238E27FC236}">
                <a16:creationId xmlns:a16="http://schemas.microsoft.com/office/drawing/2014/main" id="{7073658D-6AC5-4B16-95E1-001146302F64}"/>
              </a:ext>
            </a:extLst>
          </p:cNvPr>
          <p:cNvSpPr/>
          <p:nvPr/>
        </p:nvSpPr>
        <p:spPr>
          <a:xfrm>
            <a:off x="1186656" y="2404654"/>
            <a:ext cx="10197080" cy="17242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Arrow Connector 7">
            <a:extLst>
              <a:ext uri="{FF2B5EF4-FFF2-40B4-BE49-F238E27FC236}">
                <a16:creationId xmlns:a16="http://schemas.microsoft.com/office/drawing/2014/main" id="{046DB53B-72DB-4FE0-9E92-8F88C1902CF4}"/>
              </a:ext>
            </a:extLst>
          </p:cNvPr>
          <p:cNvCxnSpPr>
            <a:stCxn id="5" idx="2"/>
          </p:cNvCxnSpPr>
          <p:nvPr/>
        </p:nvCxnSpPr>
        <p:spPr>
          <a:xfrm flipH="1">
            <a:off x="6466114" y="1855581"/>
            <a:ext cx="740230" cy="549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BA55853-47B7-4775-A3BA-7E18D55F8A61}"/>
              </a:ext>
            </a:extLst>
          </p:cNvPr>
          <p:cNvSpPr/>
          <p:nvPr/>
        </p:nvSpPr>
        <p:spPr>
          <a:xfrm>
            <a:off x="3074125" y="5580271"/>
            <a:ext cx="3391989" cy="923330"/>
          </a:xfrm>
          <a:prstGeom prst="rect">
            <a:avLst/>
          </a:prstGeom>
          <a:ln w="38100">
            <a:solidFill>
              <a:srgbClr val="FFC000"/>
            </a:solidFill>
          </a:ln>
        </p:spPr>
        <p:txBody>
          <a:bodyPr wrap="square">
            <a:spAutoFit/>
          </a:bodyPr>
          <a:lstStyle/>
          <a:p>
            <a:r>
              <a:rPr lang="en-GB" dirty="0"/>
              <a:t>These sections contain the clause numbering system to present requirements.</a:t>
            </a:r>
          </a:p>
        </p:txBody>
      </p:sp>
      <p:sp>
        <p:nvSpPr>
          <p:cNvPr id="11" name="Rectangle 10">
            <a:extLst>
              <a:ext uri="{FF2B5EF4-FFF2-40B4-BE49-F238E27FC236}">
                <a16:creationId xmlns:a16="http://schemas.microsoft.com/office/drawing/2014/main" id="{0EDE37D0-156F-47F5-822F-35C89282D6B3}"/>
              </a:ext>
            </a:extLst>
          </p:cNvPr>
          <p:cNvSpPr/>
          <p:nvPr/>
        </p:nvSpPr>
        <p:spPr>
          <a:xfrm>
            <a:off x="1186656" y="4150404"/>
            <a:ext cx="10197080" cy="377193"/>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2" name="Straight Arrow Connector 11">
            <a:extLst>
              <a:ext uri="{FF2B5EF4-FFF2-40B4-BE49-F238E27FC236}">
                <a16:creationId xmlns:a16="http://schemas.microsoft.com/office/drawing/2014/main" id="{18761B1E-60F7-4890-BAD8-2C02F37C2068}"/>
              </a:ext>
            </a:extLst>
          </p:cNvPr>
          <p:cNvCxnSpPr>
            <a:cxnSpLocks/>
            <a:stCxn id="10" idx="0"/>
          </p:cNvCxnSpPr>
          <p:nvPr/>
        </p:nvCxnSpPr>
        <p:spPr>
          <a:xfrm flipV="1">
            <a:off x="4770120" y="4527597"/>
            <a:ext cx="640080" cy="105267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0AECBA7A-DA3E-4745-8E73-AEEC72D59C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94358599"/>
      </p:ext>
    </p:extLst>
  </p:cSld>
  <p:clrMapOvr>
    <a:masterClrMapping/>
  </p:clrMapOvr>
  <mc:AlternateContent xmlns:mc="http://schemas.openxmlformats.org/markup-compatibility/2006" xmlns:p14="http://schemas.microsoft.com/office/powerpoint/2010/main">
    <mc:Choice Requires="p14">
      <p:transition p14:dur="0" advTm="49578"/>
    </mc:Choice>
    <mc:Fallback xmlns="">
      <p:transition advTm="4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High-level principles</a:t>
            </a:r>
          </a:p>
        </p:txBody>
      </p:sp>
      <p:sp>
        <p:nvSpPr>
          <p:cNvPr id="9" name="Content Placeholder 8">
            <a:extLst>
              <a:ext uri="{FF2B5EF4-FFF2-40B4-BE49-F238E27FC236}">
                <a16:creationId xmlns:a16="http://schemas.microsoft.com/office/drawing/2014/main" id="{4879DA12-C090-464C-8C50-C58522FB2659}"/>
              </a:ext>
            </a:extLst>
          </p:cNvPr>
          <p:cNvSpPr>
            <a:spLocks noGrp="1"/>
          </p:cNvSpPr>
          <p:nvPr>
            <p:ph idx="1"/>
          </p:nvPr>
        </p:nvSpPr>
        <p:spPr>
          <a:xfrm>
            <a:off x="550863" y="1457934"/>
            <a:ext cx="10117137" cy="4492016"/>
          </a:xfrm>
        </p:spPr>
        <p:txBody>
          <a:bodyPr>
            <a:noAutofit/>
          </a:bodyPr>
          <a:lstStyle/>
          <a:p>
            <a:pPr marL="0" indent="0">
              <a:spcBef>
                <a:spcPts val="600"/>
              </a:spcBef>
              <a:buNone/>
            </a:pPr>
            <a:r>
              <a:rPr lang="en-GB" sz="2200" dirty="0"/>
              <a:t>Sections shall be organised such that:</a:t>
            </a:r>
          </a:p>
          <a:p>
            <a:pPr marL="457200" indent="-457200">
              <a:spcBef>
                <a:spcPts val="600"/>
              </a:spcBef>
              <a:buFont typeface="+mj-lt"/>
              <a:buAutoNum type="arabicPeriod"/>
            </a:pPr>
            <a:r>
              <a:rPr lang="en-GB" sz="2200" dirty="0"/>
              <a:t>all requirements within that section apply to the</a:t>
            </a:r>
            <a:r>
              <a:rPr lang="en-GB" sz="2200" b="1" dirty="0"/>
              <a:t> physical object, material, activity or collective term</a:t>
            </a:r>
            <a:r>
              <a:rPr lang="en-GB" sz="2200" dirty="0"/>
              <a:t> that is the subject of the title;</a:t>
            </a:r>
          </a:p>
          <a:p>
            <a:endParaRPr lang="en-GB" sz="2800" dirty="0"/>
          </a:p>
        </p:txBody>
      </p:sp>
      <p:pic>
        <p:nvPicPr>
          <p:cNvPr id="3" name="Audio 2">
            <a:hlinkClick r:id="" action="ppaction://media"/>
            <a:extLst>
              <a:ext uri="{FF2B5EF4-FFF2-40B4-BE49-F238E27FC236}">
                <a16:creationId xmlns:a16="http://schemas.microsoft.com/office/drawing/2014/main" id="{6DD25A15-2C4C-43AF-9278-B46ACD9D2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40051910"/>
      </p:ext>
    </p:extLst>
  </p:cSld>
  <p:clrMapOvr>
    <a:masterClrMapping/>
  </p:clrMapOvr>
  <mc:AlternateContent xmlns:mc="http://schemas.openxmlformats.org/markup-compatibility/2006" xmlns:p14="http://schemas.microsoft.com/office/powerpoint/2010/main">
    <mc:Choice Requires="p14">
      <p:transition p14:dur="0" advTm="24877"/>
    </mc:Choice>
    <mc:Fallback xmlns="">
      <p:transition advTm="24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4A4A4A"/>
                </a:solidFill>
              </a:rPr>
              <a:t>Section title</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090275" cy="5034940"/>
          </a:xfrm>
        </p:spPr>
        <p:txBody>
          <a:bodyPr>
            <a:noAutofit/>
          </a:bodyPr>
          <a:lstStyle/>
          <a:p>
            <a:pPr>
              <a:buClr>
                <a:srgbClr val="4A4A4A"/>
              </a:buClr>
            </a:pPr>
            <a:r>
              <a:rPr lang="en-GB" sz="2800" dirty="0"/>
              <a:t>The title of sections (with the exception of section titles of introductory documents) shall either refer to:</a:t>
            </a:r>
          </a:p>
          <a:p>
            <a:pPr lvl="1">
              <a:buClr>
                <a:srgbClr val="4A4A4A"/>
              </a:buClr>
              <a:buFont typeface="Arial" panose="020B0604020202020204" pitchFamily="34" charset="0"/>
              <a:buChar char="•"/>
            </a:pPr>
            <a:r>
              <a:rPr lang="en-GB" sz="2800" dirty="0"/>
              <a:t>a physical object, material, defined area of the site or activity; or</a:t>
            </a:r>
          </a:p>
          <a:p>
            <a:pPr lvl="1">
              <a:buClr>
                <a:srgbClr val="4A4A4A"/>
              </a:buClr>
              <a:buFont typeface="Arial" panose="020B0604020202020204" pitchFamily="34" charset="0"/>
              <a:buChar char="•"/>
            </a:pPr>
            <a:r>
              <a:rPr lang="en-GB" sz="2800" dirty="0"/>
              <a:t>a collective term for objects, materials, defined areas of the site or activities.</a:t>
            </a:r>
          </a:p>
          <a:p>
            <a:pPr lvl="1">
              <a:buClr>
                <a:srgbClr val="4A4A4A"/>
              </a:buClr>
            </a:pPr>
            <a:r>
              <a:rPr lang="en-GB" sz="2400" dirty="0"/>
              <a:t>For example a </a:t>
            </a:r>
            <a:r>
              <a:rPr lang="en-GB" sz="2400" u="sng" dirty="0"/>
              <a:t>collective term </a:t>
            </a:r>
            <a:r>
              <a:rPr lang="en-GB" sz="2400" dirty="0"/>
              <a:t>for "vehicle restraint systems" and "pedestrian restraint systems" is "road restraint systems".</a:t>
            </a:r>
          </a:p>
          <a:p>
            <a:pPr>
              <a:buClr>
                <a:srgbClr val="4A4A4A"/>
              </a:buClr>
            </a:pPr>
            <a:r>
              <a:rPr lang="en-GB" sz="2800" dirty="0"/>
              <a:t>Need to introduce appropriate titles to support cross referencing – see following slides</a:t>
            </a:r>
          </a:p>
          <a:p>
            <a:pPr lvl="1">
              <a:buClr>
                <a:srgbClr val="4A4A4A"/>
              </a:buClr>
            </a:pPr>
            <a:r>
              <a:rPr lang="en-GB" sz="2400" dirty="0"/>
              <a:t>In future, cross referencing will be done by titles, not numbers.</a:t>
            </a:r>
          </a:p>
          <a:p>
            <a:endParaRPr lang="en-GB" dirty="0"/>
          </a:p>
          <a:p>
            <a:pPr marL="0" indent="0">
              <a:lnSpc>
                <a:spcPct val="150000"/>
              </a:lnSpc>
              <a:spcBef>
                <a:spcPts val="600"/>
              </a:spcBef>
              <a:buNone/>
            </a:pPr>
            <a:endParaRPr lang="en-GB" dirty="0">
              <a:solidFill>
                <a:schemeClr val="tx1"/>
              </a:solidFill>
            </a:endParaRPr>
          </a:p>
          <a:p>
            <a:pPr marL="525436" lvl="2" indent="0">
              <a:lnSpc>
                <a:spcPct val="150000"/>
              </a:lnSpc>
              <a:spcBef>
                <a:spcPts val="600"/>
              </a:spcBef>
              <a:buNone/>
            </a:pPr>
            <a:endParaRPr lang="en-GB" dirty="0">
              <a:solidFill>
                <a:schemeClr val="tx1"/>
              </a:solidFill>
            </a:endParaRPr>
          </a:p>
          <a:p>
            <a:endParaRPr lang="en-GB" dirty="0"/>
          </a:p>
          <a:p>
            <a:endParaRPr lang="en-GB" dirty="0"/>
          </a:p>
        </p:txBody>
      </p:sp>
      <p:pic>
        <p:nvPicPr>
          <p:cNvPr id="4" name="Audio 3">
            <a:hlinkClick r:id="" action="ppaction://media"/>
            <a:extLst>
              <a:ext uri="{FF2B5EF4-FFF2-40B4-BE49-F238E27FC236}">
                <a16:creationId xmlns:a16="http://schemas.microsoft.com/office/drawing/2014/main" id="{B5CA6572-1C73-423E-86C4-69C1382F9E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1803360"/>
      </p:ext>
    </p:extLst>
  </p:cSld>
  <p:clrMapOvr>
    <a:masterClrMapping/>
  </p:clrMapOvr>
  <mc:AlternateContent xmlns:mc="http://schemas.openxmlformats.org/markup-compatibility/2006" xmlns:p14="http://schemas.microsoft.com/office/powerpoint/2010/main">
    <mc:Choice Requires="p14">
      <p:transition p14:dur="0" advTm="89784"/>
    </mc:Choice>
    <mc:Fallback xmlns="">
      <p:transition advTm="8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a:xfrm>
            <a:off x="550863" y="365126"/>
            <a:ext cx="10616248" cy="942382"/>
          </a:xfrm>
        </p:spPr>
        <p:txBody>
          <a:bodyPr>
            <a:normAutofit/>
          </a:bodyPr>
          <a:lstStyle/>
          <a:p>
            <a:r>
              <a:rPr lang="en-GB" dirty="0">
                <a:solidFill>
                  <a:srgbClr val="4A4A4A"/>
                </a:solidFill>
              </a:rPr>
              <a:t>Appropriate titles to support cross referencing</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090275" cy="5034940"/>
          </a:xfrm>
        </p:spPr>
        <p:txBody>
          <a:bodyPr>
            <a:noAutofit/>
          </a:bodyPr>
          <a:lstStyle/>
          <a:p>
            <a:pPr marL="0" indent="0">
              <a:lnSpc>
                <a:spcPct val="150000"/>
              </a:lnSpc>
              <a:buNone/>
            </a:pPr>
            <a:r>
              <a:rPr lang="en-GB" sz="2800" dirty="0">
                <a:latin typeface="Arial"/>
                <a:cs typeface="Arial"/>
              </a:rPr>
              <a:t>1. Set of requirements common to more than one section.  </a:t>
            </a:r>
            <a:endParaRPr lang="en-GB" sz="2800" dirty="0"/>
          </a:p>
          <a:p>
            <a:pPr marL="0" indent="0">
              <a:lnSpc>
                <a:spcPct val="150000"/>
              </a:lnSpc>
              <a:spcBef>
                <a:spcPts val="600"/>
              </a:spcBef>
              <a:buNone/>
            </a:pPr>
            <a:endParaRPr lang="en-GB" dirty="0">
              <a:solidFill>
                <a:schemeClr val="tx1"/>
              </a:solidFill>
            </a:endParaRPr>
          </a:p>
          <a:p>
            <a:pPr marL="0" indent="0">
              <a:lnSpc>
                <a:spcPct val="150000"/>
              </a:lnSpc>
              <a:spcBef>
                <a:spcPts val="600"/>
              </a:spcBef>
              <a:buNone/>
            </a:pPr>
            <a:endParaRPr lang="en-GB" dirty="0">
              <a:solidFill>
                <a:schemeClr val="tx1"/>
              </a:solidFill>
            </a:endParaRPr>
          </a:p>
          <a:p>
            <a:pPr marL="525436" lvl="2" indent="0">
              <a:lnSpc>
                <a:spcPct val="150000"/>
              </a:lnSpc>
              <a:spcBef>
                <a:spcPts val="600"/>
              </a:spcBef>
              <a:buNone/>
            </a:pPr>
            <a:endParaRPr lang="en-GB" dirty="0">
              <a:solidFill>
                <a:schemeClr val="tx1"/>
              </a:solidFill>
            </a:endParaRPr>
          </a:p>
          <a:p>
            <a:endParaRPr lang="en-GB" dirty="0"/>
          </a:p>
          <a:p>
            <a:endParaRPr lang="en-GB" dirty="0"/>
          </a:p>
        </p:txBody>
      </p:sp>
      <p:pic>
        <p:nvPicPr>
          <p:cNvPr id="6" name="Picture 5">
            <a:extLst>
              <a:ext uri="{FF2B5EF4-FFF2-40B4-BE49-F238E27FC236}">
                <a16:creationId xmlns:a16="http://schemas.microsoft.com/office/drawing/2014/main" id="{065D14B2-DE40-4242-AEBE-61ACBB9A778B}"/>
              </a:ext>
            </a:extLst>
          </p:cNvPr>
          <p:cNvPicPr>
            <a:picLocks noChangeAspect="1"/>
          </p:cNvPicPr>
          <p:nvPr/>
        </p:nvPicPr>
        <p:blipFill rotWithShape="1">
          <a:blip r:embed="rId5"/>
          <a:srcRect b="-3573"/>
          <a:stretch/>
        </p:blipFill>
        <p:spPr>
          <a:xfrm>
            <a:off x="2217024" y="2426064"/>
            <a:ext cx="7757952" cy="3912952"/>
          </a:xfrm>
          <a:prstGeom prst="rect">
            <a:avLst/>
          </a:prstGeom>
          <a:ln>
            <a:solidFill>
              <a:schemeClr val="tx1"/>
            </a:solidFill>
          </a:ln>
        </p:spPr>
      </p:pic>
      <p:pic>
        <p:nvPicPr>
          <p:cNvPr id="4" name="Audio 3">
            <a:hlinkClick r:id="" action="ppaction://media"/>
            <a:extLst>
              <a:ext uri="{FF2B5EF4-FFF2-40B4-BE49-F238E27FC236}">
                <a16:creationId xmlns:a16="http://schemas.microsoft.com/office/drawing/2014/main" id="{9D0476EF-B303-4CD3-9EF1-C3C8584C57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7656142"/>
      </p:ext>
    </p:extLst>
  </p:cSld>
  <p:clrMapOvr>
    <a:masterClrMapping/>
  </p:clrMapOvr>
  <mc:AlternateContent xmlns:mc="http://schemas.openxmlformats.org/markup-compatibility/2006" xmlns:p14="http://schemas.microsoft.com/office/powerpoint/2010/main">
    <mc:Choice Requires="p14">
      <p:transition p14:dur="0" advTm="29867"/>
    </mc:Choice>
    <mc:Fallback xmlns="">
      <p:transition advTm="29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090275" cy="5034940"/>
          </a:xfrm>
        </p:spPr>
        <p:txBody>
          <a:bodyPr>
            <a:noAutofit/>
          </a:bodyPr>
          <a:lstStyle/>
          <a:p>
            <a:pPr marL="0" indent="0">
              <a:spcBef>
                <a:spcPts val="600"/>
              </a:spcBef>
              <a:buNone/>
            </a:pPr>
            <a:r>
              <a:rPr lang="en-GB" sz="2800" dirty="0">
                <a:latin typeface="Arial"/>
                <a:cs typeface="Arial"/>
              </a:rPr>
              <a:t>2. Set of requirements on a particular activity, material or product associated with another section  </a:t>
            </a:r>
            <a:endParaRPr lang="en-GB" sz="2800" dirty="0"/>
          </a:p>
          <a:p>
            <a:pPr marL="0" indent="0">
              <a:lnSpc>
                <a:spcPct val="150000"/>
              </a:lnSpc>
              <a:spcBef>
                <a:spcPts val="600"/>
              </a:spcBef>
              <a:buNone/>
            </a:pPr>
            <a:endParaRPr lang="en-GB" dirty="0">
              <a:solidFill>
                <a:schemeClr val="tx1"/>
              </a:solidFill>
            </a:endParaRPr>
          </a:p>
          <a:p>
            <a:pPr marL="0" indent="0">
              <a:lnSpc>
                <a:spcPct val="150000"/>
              </a:lnSpc>
              <a:spcBef>
                <a:spcPts val="600"/>
              </a:spcBef>
              <a:buNone/>
            </a:pPr>
            <a:endParaRPr lang="en-GB" dirty="0">
              <a:solidFill>
                <a:schemeClr val="tx1"/>
              </a:solidFill>
            </a:endParaRPr>
          </a:p>
          <a:p>
            <a:pPr marL="525436" lvl="2" indent="0">
              <a:lnSpc>
                <a:spcPct val="150000"/>
              </a:lnSpc>
              <a:spcBef>
                <a:spcPts val="600"/>
              </a:spcBef>
              <a:buNone/>
            </a:pPr>
            <a:endParaRPr lang="en-GB" dirty="0">
              <a:solidFill>
                <a:schemeClr val="tx1"/>
              </a:solidFill>
            </a:endParaRPr>
          </a:p>
          <a:p>
            <a:endParaRPr lang="en-GB" dirty="0"/>
          </a:p>
          <a:p>
            <a:endParaRPr lang="en-GB" dirty="0"/>
          </a:p>
        </p:txBody>
      </p:sp>
      <p:sp>
        <p:nvSpPr>
          <p:cNvPr id="11" name="Title 1">
            <a:extLst>
              <a:ext uri="{FF2B5EF4-FFF2-40B4-BE49-F238E27FC236}">
                <a16:creationId xmlns:a16="http://schemas.microsoft.com/office/drawing/2014/main" id="{BFD2AFC7-6A40-4134-913E-EF2C1BC61EF4}"/>
              </a:ext>
            </a:extLst>
          </p:cNvPr>
          <p:cNvSpPr>
            <a:spLocks noGrp="1"/>
          </p:cNvSpPr>
          <p:nvPr>
            <p:ph type="title"/>
          </p:nvPr>
        </p:nvSpPr>
        <p:spPr>
          <a:xfrm>
            <a:off x="550863" y="365126"/>
            <a:ext cx="10616248" cy="942382"/>
          </a:xfrm>
        </p:spPr>
        <p:txBody>
          <a:bodyPr>
            <a:normAutofit/>
          </a:bodyPr>
          <a:lstStyle/>
          <a:p>
            <a:r>
              <a:rPr lang="en-GB" dirty="0">
                <a:solidFill>
                  <a:srgbClr val="4A4A4A"/>
                </a:solidFill>
              </a:rPr>
              <a:t>Appropriate titles to support cross referencing</a:t>
            </a:r>
          </a:p>
        </p:txBody>
      </p:sp>
      <p:pic>
        <p:nvPicPr>
          <p:cNvPr id="2" name="Audio 1">
            <a:hlinkClick r:id="" action="ppaction://media"/>
            <a:extLst>
              <a:ext uri="{FF2B5EF4-FFF2-40B4-BE49-F238E27FC236}">
                <a16:creationId xmlns:a16="http://schemas.microsoft.com/office/drawing/2014/main" id="{FDF03BED-6719-4D80-9D68-321A5E2C42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pic>
        <p:nvPicPr>
          <p:cNvPr id="4" name="Picture 3">
            <a:extLst>
              <a:ext uri="{FF2B5EF4-FFF2-40B4-BE49-F238E27FC236}">
                <a16:creationId xmlns:a16="http://schemas.microsoft.com/office/drawing/2014/main" id="{09372175-527F-4AA8-BB42-51F9EF2CE0CD}"/>
              </a:ext>
            </a:extLst>
          </p:cNvPr>
          <p:cNvPicPr>
            <a:picLocks noChangeAspect="1"/>
          </p:cNvPicPr>
          <p:nvPr/>
        </p:nvPicPr>
        <p:blipFill rotWithShape="1">
          <a:blip r:embed="rId6"/>
          <a:srcRect t="5971" b="6227"/>
          <a:stretch/>
        </p:blipFill>
        <p:spPr>
          <a:xfrm>
            <a:off x="1559120" y="2624817"/>
            <a:ext cx="8599733" cy="3868057"/>
          </a:xfrm>
          <a:prstGeom prst="rect">
            <a:avLst/>
          </a:prstGeom>
          <a:ln>
            <a:solidFill>
              <a:schemeClr val="tx1"/>
            </a:solidFill>
          </a:ln>
        </p:spPr>
      </p:pic>
    </p:spTree>
    <p:extLst>
      <p:ext uri="{BB962C8B-B14F-4D97-AF65-F5344CB8AC3E}">
        <p14:creationId xmlns:p14="http://schemas.microsoft.com/office/powerpoint/2010/main" val="2186827679"/>
      </p:ext>
    </p:extLst>
  </p:cSld>
  <p:clrMapOvr>
    <a:masterClrMapping/>
  </p:clrMapOvr>
  <mc:AlternateContent xmlns:mc="http://schemas.openxmlformats.org/markup-compatibility/2006" xmlns:p14="http://schemas.microsoft.com/office/powerpoint/2010/main">
    <mc:Choice Requires="p14">
      <p:transition p14:dur="0" advTm="26331"/>
    </mc:Choice>
    <mc:Fallback xmlns="">
      <p:transition advTm="2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49037" cy="5034940"/>
          </a:xfrm>
        </p:spPr>
        <p:txBody>
          <a:bodyPr>
            <a:noAutofit/>
          </a:bodyPr>
          <a:lstStyle/>
          <a:p>
            <a:pPr marL="0" indent="0">
              <a:spcBef>
                <a:spcPts val="600"/>
              </a:spcBef>
              <a:buNone/>
            </a:pPr>
            <a:r>
              <a:rPr lang="en-GB" sz="2800" dirty="0">
                <a:latin typeface="Arial"/>
                <a:cs typeface="Arial"/>
              </a:rPr>
              <a:t>3. Set of requirements presented as an option within another section   </a:t>
            </a:r>
            <a:endParaRPr lang="en-GB" sz="2800" dirty="0"/>
          </a:p>
          <a:p>
            <a:pPr marL="0" indent="0">
              <a:lnSpc>
                <a:spcPct val="150000"/>
              </a:lnSpc>
              <a:spcBef>
                <a:spcPts val="600"/>
              </a:spcBef>
              <a:buNone/>
            </a:pPr>
            <a:endParaRPr lang="en-GB" dirty="0">
              <a:solidFill>
                <a:schemeClr val="tx1"/>
              </a:solidFill>
            </a:endParaRPr>
          </a:p>
          <a:p>
            <a:pPr marL="0" indent="0">
              <a:lnSpc>
                <a:spcPct val="150000"/>
              </a:lnSpc>
              <a:spcBef>
                <a:spcPts val="600"/>
              </a:spcBef>
              <a:buNone/>
            </a:pPr>
            <a:endParaRPr lang="en-GB" dirty="0">
              <a:solidFill>
                <a:schemeClr val="tx1"/>
              </a:solidFill>
            </a:endParaRPr>
          </a:p>
          <a:p>
            <a:pPr marL="525436" lvl="2" indent="0">
              <a:lnSpc>
                <a:spcPct val="150000"/>
              </a:lnSpc>
              <a:spcBef>
                <a:spcPts val="600"/>
              </a:spcBef>
              <a:buNone/>
            </a:pPr>
            <a:endParaRPr lang="en-GB" dirty="0">
              <a:solidFill>
                <a:schemeClr val="tx1"/>
              </a:solidFill>
            </a:endParaRPr>
          </a:p>
          <a:p>
            <a:endParaRPr lang="en-GB" dirty="0"/>
          </a:p>
          <a:p>
            <a:endParaRPr lang="en-GB" dirty="0"/>
          </a:p>
        </p:txBody>
      </p:sp>
      <p:sp>
        <p:nvSpPr>
          <p:cNvPr id="9" name="Title 1">
            <a:extLst>
              <a:ext uri="{FF2B5EF4-FFF2-40B4-BE49-F238E27FC236}">
                <a16:creationId xmlns:a16="http://schemas.microsoft.com/office/drawing/2014/main" id="{C6346634-59B6-4888-8A88-FDA14EBE886D}"/>
              </a:ext>
            </a:extLst>
          </p:cNvPr>
          <p:cNvSpPr>
            <a:spLocks noGrp="1"/>
          </p:cNvSpPr>
          <p:nvPr>
            <p:ph type="title"/>
          </p:nvPr>
        </p:nvSpPr>
        <p:spPr>
          <a:xfrm>
            <a:off x="550863" y="365126"/>
            <a:ext cx="10616248" cy="942382"/>
          </a:xfrm>
        </p:spPr>
        <p:txBody>
          <a:bodyPr>
            <a:normAutofit/>
          </a:bodyPr>
          <a:lstStyle/>
          <a:p>
            <a:r>
              <a:rPr lang="en-GB" dirty="0">
                <a:solidFill>
                  <a:srgbClr val="4A4A4A"/>
                </a:solidFill>
              </a:rPr>
              <a:t>Appropriate titles to support cross referencing</a:t>
            </a:r>
          </a:p>
        </p:txBody>
      </p:sp>
      <p:pic>
        <p:nvPicPr>
          <p:cNvPr id="10" name="Picture 9">
            <a:extLst>
              <a:ext uri="{FF2B5EF4-FFF2-40B4-BE49-F238E27FC236}">
                <a16:creationId xmlns:a16="http://schemas.microsoft.com/office/drawing/2014/main" id="{634BA402-4B9E-4A8E-A573-EBFE210B4887}"/>
              </a:ext>
            </a:extLst>
          </p:cNvPr>
          <p:cNvPicPr>
            <a:picLocks noChangeAspect="1"/>
          </p:cNvPicPr>
          <p:nvPr/>
        </p:nvPicPr>
        <p:blipFill>
          <a:blip r:embed="rId5"/>
          <a:stretch>
            <a:fillRect/>
          </a:stretch>
        </p:blipFill>
        <p:spPr>
          <a:xfrm>
            <a:off x="2201839" y="2389448"/>
            <a:ext cx="6962933" cy="3924000"/>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F57B2DA9-B9CE-453F-B537-A5D663486D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9608023"/>
      </p:ext>
    </p:extLst>
  </p:cSld>
  <p:clrMapOvr>
    <a:masterClrMapping/>
  </p:clrMapOvr>
  <mc:AlternateContent xmlns:mc="http://schemas.openxmlformats.org/markup-compatibility/2006" xmlns:p14="http://schemas.microsoft.com/office/powerpoint/2010/main">
    <mc:Choice Requires="p14">
      <p:transition p14:dur="0" advTm="24340"/>
    </mc:Choice>
    <mc:Fallback xmlns="">
      <p:transition advTm="24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High-level principles</a:t>
            </a:r>
          </a:p>
        </p:txBody>
      </p:sp>
      <p:sp>
        <p:nvSpPr>
          <p:cNvPr id="9" name="Content Placeholder 8">
            <a:extLst>
              <a:ext uri="{FF2B5EF4-FFF2-40B4-BE49-F238E27FC236}">
                <a16:creationId xmlns:a16="http://schemas.microsoft.com/office/drawing/2014/main" id="{4879DA12-C090-464C-8C50-C58522FB2659}"/>
              </a:ext>
            </a:extLst>
          </p:cNvPr>
          <p:cNvSpPr>
            <a:spLocks noGrp="1"/>
          </p:cNvSpPr>
          <p:nvPr>
            <p:ph idx="1"/>
          </p:nvPr>
        </p:nvSpPr>
        <p:spPr>
          <a:xfrm>
            <a:off x="550863" y="1457934"/>
            <a:ext cx="10117137" cy="4492016"/>
          </a:xfrm>
        </p:spPr>
        <p:txBody>
          <a:bodyPr>
            <a:noAutofit/>
          </a:bodyPr>
          <a:lstStyle/>
          <a:p>
            <a:pPr marL="0" indent="0">
              <a:spcBef>
                <a:spcPts val="600"/>
              </a:spcBef>
              <a:buNone/>
            </a:pPr>
            <a:r>
              <a:rPr lang="en-GB" sz="2200" dirty="0"/>
              <a:t>Sections shall be organised such that:</a:t>
            </a:r>
          </a:p>
          <a:p>
            <a:pPr marL="457200" indent="-457200">
              <a:spcBef>
                <a:spcPts val="600"/>
              </a:spcBef>
              <a:buFont typeface="+mj-lt"/>
              <a:buAutoNum type="arabicPeriod"/>
            </a:pPr>
            <a:r>
              <a:rPr lang="en-GB" sz="2200" dirty="0"/>
              <a:t>all requirements within that section apply to the</a:t>
            </a:r>
            <a:r>
              <a:rPr lang="en-GB" sz="2200" b="1" dirty="0"/>
              <a:t> </a:t>
            </a:r>
            <a:r>
              <a:rPr lang="en-GB" sz="2200" dirty="0"/>
              <a:t>physical object, material, activity or collective term that is the subject of the title;</a:t>
            </a:r>
          </a:p>
          <a:p>
            <a:pPr marL="457200" indent="-457200">
              <a:spcBef>
                <a:spcPts val="600"/>
              </a:spcBef>
              <a:buFont typeface="+mj-lt"/>
              <a:buAutoNum type="arabicPeriod"/>
            </a:pPr>
            <a:r>
              <a:rPr lang="en-GB" sz="2200" dirty="0"/>
              <a:t>each section can be </a:t>
            </a:r>
            <a:r>
              <a:rPr lang="en-GB" sz="2200" b="1" dirty="0"/>
              <a:t>mapped to drawings/BIM models</a:t>
            </a:r>
            <a:r>
              <a:rPr lang="en-GB" sz="2200" dirty="0"/>
              <a:t>; </a:t>
            </a:r>
          </a:p>
        </p:txBody>
      </p:sp>
      <p:pic>
        <p:nvPicPr>
          <p:cNvPr id="3" name="Audio 2">
            <a:hlinkClick r:id="" action="ppaction://media"/>
            <a:extLst>
              <a:ext uri="{FF2B5EF4-FFF2-40B4-BE49-F238E27FC236}">
                <a16:creationId xmlns:a16="http://schemas.microsoft.com/office/drawing/2014/main" id="{FC192714-E838-4938-843B-6841E5F884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58107305"/>
      </p:ext>
    </p:extLst>
  </p:cSld>
  <p:clrMapOvr>
    <a:masterClrMapping/>
  </p:clrMapOvr>
  <mc:AlternateContent xmlns:mc="http://schemas.openxmlformats.org/markup-compatibility/2006" xmlns:p14="http://schemas.microsoft.com/office/powerpoint/2010/main">
    <mc:Choice Requires="p14">
      <p:transition p14:dur="0" advTm="12687"/>
    </mc:Choice>
    <mc:Fallback xmlns="">
      <p:transition advTm="12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fontScale="90000"/>
          </a:bodyPr>
          <a:lstStyle/>
          <a:p>
            <a:r>
              <a:rPr lang="en-GB" dirty="0">
                <a:solidFill>
                  <a:srgbClr val="4A4A4A"/>
                </a:solidFill>
              </a:rPr>
              <a:t>How the updated SHW will interact with drawings/BIM models</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49037" cy="5034940"/>
          </a:xfrm>
        </p:spPr>
        <p:txBody>
          <a:bodyPr>
            <a:noAutofit/>
          </a:bodyPr>
          <a:lstStyle/>
          <a:p>
            <a:pPr>
              <a:spcBef>
                <a:spcPts val="0"/>
              </a:spcBef>
              <a:spcAft>
                <a:spcPts val="1800"/>
              </a:spcAft>
              <a:buClr>
                <a:srgbClr val="4A4A4A"/>
              </a:buClr>
            </a:pPr>
            <a:r>
              <a:rPr lang="en-GB" sz="2800" dirty="0"/>
              <a:t>The design drawings/BIM model detail what materials and products have been specified and where they are to be placed.</a:t>
            </a:r>
          </a:p>
          <a:p>
            <a:pPr>
              <a:spcBef>
                <a:spcPts val="0"/>
              </a:spcBef>
              <a:spcAft>
                <a:spcPts val="1800"/>
              </a:spcAft>
              <a:buClr>
                <a:srgbClr val="4A4A4A"/>
              </a:buClr>
            </a:pPr>
            <a:r>
              <a:rPr lang="en-GB" sz="2800" dirty="0"/>
              <a:t>We want to enable direct mapping between the BIM model/drawing and the specification.</a:t>
            </a:r>
          </a:p>
          <a:p>
            <a:endParaRPr lang="en-GB" dirty="0"/>
          </a:p>
          <a:p>
            <a:endParaRPr lang="en-GB" dirty="0"/>
          </a:p>
        </p:txBody>
      </p:sp>
      <p:pic>
        <p:nvPicPr>
          <p:cNvPr id="5" name="Audio 4">
            <a:hlinkClick r:id="" action="ppaction://media"/>
            <a:extLst>
              <a:ext uri="{FF2B5EF4-FFF2-40B4-BE49-F238E27FC236}">
                <a16:creationId xmlns:a16="http://schemas.microsoft.com/office/drawing/2014/main" id="{C6BE50D6-7DEA-4A2E-AC71-3ECA57ABD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55957921"/>
      </p:ext>
    </p:extLst>
  </p:cSld>
  <p:clrMapOvr>
    <a:masterClrMapping/>
  </p:clrMapOvr>
  <mc:AlternateContent xmlns:mc="http://schemas.openxmlformats.org/markup-compatibility/2006" xmlns:p14="http://schemas.microsoft.com/office/powerpoint/2010/main">
    <mc:Choice Requires="p14">
      <p:transition p14:dur="0" advTm="37300"/>
    </mc:Choice>
    <mc:Fallback xmlns="">
      <p:transition advTm="37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89DAA3-0DAF-4EF4-9B5C-D999183CC68B}"/>
              </a:ext>
            </a:extLst>
          </p:cNvPr>
          <p:cNvPicPr>
            <a:picLocks noChangeAspect="1"/>
          </p:cNvPicPr>
          <p:nvPr/>
        </p:nvPicPr>
        <p:blipFill rotWithShape="1">
          <a:blip r:embed="rId5"/>
          <a:srcRect l="48619"/>
          <a:stretch/>
        </p:blipFill>
        <p:spPr>
          <a:xfrm>
            <a:off x="6012180" y="1605914"/>
            <a:ext cx="3884845" cy="4886960"/>
          </a:xfrm>
          <a:prstGeom prst="rect">
            <a:avLst/>
          </a:prstGeom>
        </p:spPr>
      </p:pic>
      <p:pic>
        <p:nvPicPr>
          <p:cNvPr id="8" name="Picture 7">
            <a:extLst>
              <a:ext uri="{FF2B5EF4-FFF2-40B4-BE49-F238E27FC236}">
                <a16:creationId xmlns:a16="http://schemas.microsoft.com/office/drawing/2014/main" id="{E1182FD3-5878-457F-B78F-6EC5BA737A3F}"/>
              </a:ext>
            </a:extLst>
          </p:cNvPr>
          <p:cNvPicPr>
            <a:picLocks noChangeAspect="1"/>
          </p:cNvPicPr>
          <p:nvPr/>
        </p:nvPicPr>
        <p:blipFill>
          <a:blip r:embed="rId6"/>
          <a:stretch>
            <a:fillRect/>
          </a:stretch>
        </p:blipFill>
        <p:spPr>
          <a:xfrm>
            <a:off x="1434972" y="4971588"/>
            <a:ext cx="3247171" cy="1660726"/>
          </a:xfrm>
          <a:prstGeom prst="rect">
            <a:avLst/>
          </a:prstGeom>
        </p:spPr>
      </p:pic>
      <p:pic>
        <p:nvPicPr>
          <p:cNvPr id="9" name="Picture 8">
            <a:extLst>
              <a:ext uri="{FF2B5EF4-FFF2-40B4-BE49-F238E27FC236}">
                <a16:creationId xmlns:a16="http://schemas.microsoft.com/office/drawing/2014/main" id="{4B0E7FB8-D88E-4734-A6DB-1CC5E9326958}"/>
              </a:ext>
            </a:extLst>
          </p:cNvPr>
          <p:cNvPicPr>
            <a:picLocks noChangeAspect="1"/>
          </p:cNvPicPr>
          <p:nvPr/>
        </p:nvPicPr>
        <p:blipFill rotWithShape="1">
          <a:blip r:embed="rId7"/>
          <a:srcRect r="51574"/>
          <a:stretch/>
        </p:blipFill>
        <p:spPr>
          <a:xfrm>
            <a:off x="1875998" y="1605914"/>
            <a:ext cx="2907783" cy="3056623"/>
          </a:xfrm>
          <a:prstGeom prst="rect">
            <a:avLst/>
          </a:prstGeom>
        </p:spPr>
      </p:pic>
      <p:sp>
        <p:nvSpPr>
          <p:cNvPr id="10" name="Rectangle 9">
            <a:extLst>
              <a:ext uri="{FF2B5EF4-FFF2-40B4-BE49-F238E27FC236}">
                <a16:creationId xmlns:a16="http://schemas.microsoft.com/office/drawing/2014/main" id="{F90117B2-1FF3-4D89-8426-91438E5E2F20}"/>
              </a:ext>
            </a:extLst>
          </p:cNvPr>
          <p:cNvSpPr/>
          <p:nvPr/>
        </p:nvSpPr>
        <p:spPr>
          <a:xfrm>
            <a:off x="9562131" y="1605914"/>
            <a:ext cx="2163797" cy="369332"/>
          </a:xfrm>
          <a:prstGeom prst="rect">
            <a:avLst/>
          </a:prstGeom>
          <a:solidFill>
            <a:srgbClr val="FF0000"/>
          </a:solidFill>
        </p:spPr>
        <p:txBody>
          <a:bodyPr wrap="none">
            <a:spAutoFit/>
          </a:bodyPr>
          <a:lstStyle/>
          <a:p>
            <a:r>
              <a:rPr lang="en-GB" b="1" dirty="0">
                <a:solidFill>
                  <a:schemeClr val="bg1"/>
                </a:solidFill>
              </a:rPr>
              <a:t>Want to avoid this</a:t>
            </a:r>
          </a:p>
        </p:txBody>
      </p:sp>
      <p:sp>
        <p:nvSpPr>
          <p:cNvPr id="13" name="Title 1">
            <a:extLst>
              <a:ext uri="{FF2B5EF4-FFF2-40B4-BE49-F238E27FC236}">
                <a16:creationId xmlns:a16="http://schemas.microsoft.com/office/drawing/2014/main" id="{7F3C5B42-8249-44B6-B71E-19B821567B14}"/>
              </a:ext>
            </a:extLst>
          </p:cNvPr>
          <p:cNvSpPr>
            <a:spLocks noGrp="1"/>
          </p:cNvSpPr>
          <p:nvPr>
            <p:ph type="title"/>
          </p:nvPr>
        </p:nvSpPr>
        <p:spPr>
          <a:xfrm>
            <a:off x="550863" y="365126"/>
            <a:ext cx="11090275" cy="942382"/>
          </a:xfrm>
        </p:spPr>
        <p:txBody>
          <a:bodyPr>
            <a:normAutofit fontScale="90000"/>
          </a:bodyPr>
          <a:lstStyle/>
          <a:p>
            <a:r>
              <a:rPr lang="en-GB" dirty="0">
                <a:solidFill>
                  <a:srgbClr val="4A4A4A"/>
                </a:solidFill>
              </a:rPr>
              <a:t>How the updated SHW will interact with drawings/BIM models</a:t>
            </a:r>
          </a:p>
        </p:txBody>
      </p:sp>
      <p:pic>
        <p:nvPicPr>
          <p:cNvPr id="2" name="Audio 1">
            <a:hlinkClick r:id="" action="ppaction://media"/>
            <a:extLst>
              <a:ext uri="{FF2B5EF4-FFF2-40B4-BE49-F238E27FC236}">
                <a16:creationId xmlns:a16="http://schemas.microsoft.com/office/drawing/2014/main" id="{00F32AE7-1762-4454-A1B2-30324607B9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94338554"/>
      </p:ext>
    </p:extLst>
  </p:cSld>
  <p:clrMapOvr>
    <a:masterClrMapping/>
  </p:clrMapOvr>
  <mc:AlternateContent xmlns:mc="http://schemas.openxmlformats.org/markup-compatibility/2006" xmlns:p14="http://schemas.microsoft.com/office/powerpoint/2010/main">
    <mc:Choice Requires="p14">
      <p:transition p14:dur="0" advTm="23073"/>
    </mc:Choice>
    <mc:Fallback xmlns="">
      <p:transition advTm="2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90E635-D1B3-435D-8DE8-A70A0D79B5C7}"/>
              </a:ext>
            </a:extLst>
          </p:cNvPr>
          <p:cNvPicPr>
            <a:picLocks noChangeAspect="1"/>
          </p:cNvPicPr>
          <p:nvPr/>
        </p:nvPicPr>
        <p:blipFill rotWithShape="1">
          <a:blip r:embed="rId5"/>
          <a:srcRect l="53485" r="1538"/>
          <a:stretch/>
        </p:blipFill>
        <p:spPr>
          <a:xfrm>
            <a:off x="5602954" y="2176411"/>
            <a:ext cx="3813810" cy="4316463"/>
          </a:xfrm>
          <a:prstGeom prst="rect">
            <a:avLst/>
          </a:prstGeom>
        </p:spPr>
      </p:pic>
      <p:pic>
        <p:nvPicPr>
          <p:cNvPr id="8" name="Picture 7">
            <a:extLst>
              <a:ext uri="{FF2B5EF4-FFF2-40B4-BE49-F238E27FC236}">
                <a16:creationId xmlns:a16="http://schemas.microsoft.com/office/drawing/2014/main" id="{05CDDC85-2B14-41D9-AB7E-6E0BB49905FE}"/>
              </a:ext>
            </a:extLst>
          </p:cNvPr>
          <p:cNvPicPr>
            <a:picLocks noChangeAspect="1"/>
          </p:cNvPicPr>
          <p:nvPr/>
        </p:nvPicPr>
        <p:blipFill>
          <a:blip r:embed="rId6"/>
          <a:stretch>
            <a:fillRect/>
          </a:stretch>
        </p:blipFill>
        <p:spPr>
          <a:xfrm>
            <a:off x="1434972" y="4971588"/>
            <a:ext cx="3247171" cy="1660726"/>
          </a:xfrm>
          <a:prstGeom prst="rect">
            <a:avLst/>
          </a:prstGeom>
        </p:spPr>
      </p:pic>
      <p:sp>
        <p:nvSpPr>
          <p:cNvPr id="4" name="Rectangle 3">
            <a:extLst>
              <a:ext uri="{FF2B5EF4-FFF2-40B4-BE49-F238E27FC236}">
                <a16:creationId xmlns:a16="http://schemas.microsoft.com/office/drawing/2014/main" id="{0D09FDFE-E3F1-4C4A-81DA-91DABE574929}"/>
              </a:ext>
            </a:extLst>
          </p:cNvPr>
          <p:cNvSpPr/>
          <p:nvPr/>
        </p:nvSpPr>
        <p:spPr>
          <a:xfrm>
            <a:off x="8481092" y="1437747"/>
            <a:ext cx="3204210" cy="1477328"/>
          </a:xfrm>
          <a:prstGeom prst="rect">
            <a:avLst/>
          </a:prstGeom>
          <a:solidFill>
            <a:srgbClr val="00B050"/>
          </a:solidFill>
        </p:spPr>
        <p:txBody>
          <a:bodyPr wrap="square">
            <a:spAutoFit/>
          </a:bodyPr>
          <a:lstStyle/>
          <a:p>
            <a:r>
              <a:rPr lang="en-GB" b="1" dirty="0">
                <a:solidFill>
                  <a:schemeClr val="bg1"/>
                </a:solidFill>
              </a:rPr>
              <a:t>Align titles with objects and materials which are likely to be shown and referred to on a drawing/BIM model</a:t>
            </a:r>
          </a:p>
        </p:txBody>
      </p:sp>
      <p:sp>
        <p:nvSpPr>
          <p:cNvPr id="12" name="Title 1">
            <a:extLst>
              <a:ext uri="{FF2B5EF4-FFF2-40B4-BE49-F238E27FC236}">
                <a16:creationId xmlns:a16="http://schemas.microsoft.com/office/drawing/2014/main" id="{57463400-F069-4109-8BEB-C9B72D06C199}"/>
              </a:ext>
            </a:extLst>
          </p:cNvPr>
          <p:cNvSpPr>
            <a:spLocks noGrp="1"/>
          </p:cNvSpPr>
          <p:nvPr>
            <p:ph type="title"/>
          </p:nvPr>
        </p:nvSpPr>
        <p:spPr>
          <a:xfrm>
            <a:off x="550863" y="365126"/>
            <a:ext cx="11090275" cy="942382"/>
          </a:xfrm>
        </p:spPr>
        <p:txBody>
          <a:bodyPr>
            <a:normAutofit fontScale="90000"/>
          </a:bodyPr>
          <a:lstStyle/>
          <a:p>
            <a:r>
              <a:rPr lang="en-GB" dirty="0">
                <a:solidFill>
                  <a:srgbClr val="4A4A4A"/>
                </a:solidFill>
              </a:rPr>
              <a:t>How the updated SHW will interact with drawings/BIM models</a:t>
            </a:r>
          </a:p>
        </p:txBody>
      </p:sp>
      <p:pic>
        <p:nvPicPr>
          <p:cNvPr id="13" name="Picture 12">
            <a:extLst>
              <a:ext uri="{FF2B5EF4-FFF2-40B4-BE49-F238E27FC236}">
                <a16:creationId xmlns:a16="http://schemas.microsoft.com/office/drawing/2014/main" id="{B26D7139-8625-4289-8561-2CAC200105F5}"/>
              </a:ext>
            </a:extLst>
          </p:cNvPr>
          <p:cNvPicPr>
            <a:picLocks noChangeAspect="1"/>
          </p:cNvPicPr>
          <p:nvPr/>
        </p:nvPicPr>
        <p:blipFill>
          <a:blip r:embed="rId6"/>
          <a:stretch>
            <a:fillRect/>
          </a:stretch>
        </p:blipFill>
        <p:spPr>
          <a:xfrm>
            <a:off x="1434972" y="4971588"/>
            <a:ext cx="3247171" cy="1660726"/>
          </a:xfrm>
          <a:prstGeom prst="rect">
            <a:avLst/>
          </a:prstGeom>
        </p:spPr>
      </p:pic>
      <p:pic>
        <p:nvPicPr>
          <p:cNvPr id="14" name="Picture 13">
            <a:extLst>
              <a:ext uri="{FF2B5EF4-FFF2-40B4-BE49-F238E27FC236}">
                <a16:creationId xmlns:a16="http://schemas.microsoft.com/office/drawing/2014/main" id="{12D7EE19-8B2B-48D3-9E11-3034B6290A48}"/>
              </a:ext>
            </a:extLst>
          </p:cNvPr>
          <p:cNvPicPr>
            <a:picLocks noChangeAspect="1"/>
          </p:cNvPicPr>
          <p:nvPr/>
        </p:nvPicPr>
        <p:blipFill rotWithShape="1">
          <a:blip r:embed="rId5"/>
          <a:srcRect r="51574"/>
          <a:stretch/>
        </p:blipFill>
        <p:spPr>
          <a:xfrm>
            <a:off x="1875998" y="1605914"/>
            <a:ext cx="2907783" cy="3056623"/>
          </a:xfrm>
          <a:prstGeom prst="rect">
            <a:avLst/>
          </a:prstGeom>
        </p:spPr>
      </p:pic>
      <p:pic>
        <p:nvPicPr>
          <p:cNvPr id="2" name="Audio 1">
            <a:hlinkClick r:id="" action="ppaction://media"/>
            <a:extLst>
              <a:ext uri="{FF2B5EF4-FFF2-40B4-BE49-F238E27FC236}">
                <a16:creationId xmlns:a16="http://schemas.microsoft.com/office/drawing/2014/main" id="{C717EBF4-9954-4F1B-8FCF-28031CE0E2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16299415"/>
      </p:ext>
    </p:extLst>
  </p:cSld>
  <p:clrMapOvr>
    <a:masterClrMapping/>
  </p:clrMapOvr>
  <mc:AlternateContent xmlns:mc="http://schemas.openxmlformats.org/markup-compatibility/2006" xmlns:p14="http://schemas.microsoft.com/office/powerpoint/2010/main">
    <mc:Choice Requires="p14">
      <p:transition p14:dur="0" advTm="26353"/>
    </mc:Choice>
    <mc:Fallback xmlns="">
      <p:transition advTm="2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Why we will be updating the MCHW</a:t>
            </a:r>
            <a:endParaRPr lang="en-GB" dirty="0">
              <a:solidFill>
                <a:srgbClr val="00B0F0"/>
              </a:solidFill>
            </a:endParaRPr>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p:txBody>
          <a:bodyPr>
            <a:noAutofit/>
          </a:bodyPr>
          <a:lstStyle/>
          <a:p>
            <a:endParaRPr lang="en-GB" sz="2800" dirty="0"/>
          </a:p>
          <a:p>
            <a:r>
              <a:rPr lang="en-GB" sz="2800" dirty="0"/>
              <a:t>It is part of Highways England’s business strategy.</a:t>
            </a:r>
          </a:p>
          <a:p>
            <a:endParaRPr lang="en-GB" sz="2800" dirty="0"/>
          </a:p>
          <a:p>
            <a:r>
              <a:rPr lang="en-GB" sz="2800" dirty="0"/>
              <a:t>Jim O'Sullivan and Mike Wilson have both described it as 'good business' and something we should be doing as business as usual building upon the success of the DMRB update.</a:t>
            </a:r>
          </a:p>
          <a:p>
            <a:endParaRPr lang="en-GB" sz="2800" dirty="0"/>
          </a:p>
          <a:p>
            <a:endParaRPr lang="en-GB" dirty="0"/>
          </a:p>
        </p:txBody>
      </p:sp>
      <p:pic>
        <p:nvPicPr>
          <p:cNvPr id="4" name="Recorded Sound">
            <a:hlinkClick r:id="" action="ppaction://media"/>
            <a:extLst>
              <a:ext uri="{FF2B5EF4-FFF2-40B4-BE49-F238E27FC236}">
                <a16:creationId xmlns:a16="http://schemas.microsoft.com/office/drawing/2014/main" id="{286B5981-BFBD-45CE-BCD8-9F75B62AB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7906" y="5750144"/>
            <a:ext cx="347663" cy="347663"/>
          </a:xfrm>
          <a:prstGeom prst="rect">
            <a:avLst/>
          </a:prstGeom>
        </p:spPr>
      </p:pic>
    </p:spTree>
    <p:extLst>
      <p:ext uri="{BB962C8B-B14F-4D97-AF65-F5344CB8AC3E}">
        <p14:creationId xmlns:p14="http://schemas.microsoft.com/office/powerpoint/2010/main" val="4215224327"/>
      </p:ext>
    </p:extLst>
  </p:cSld>
  <p:clrMapOvr>
    <a:masterClrMapping/>
  </p:clrMapOvr>
  <mc:AlternateContent xmlns:mc="http://schemas.openxmlformats.org/markup-compatibility/2006" xmlns:p14="http://schemas.microsoft.com/office/powerpoint/2010/main">
    <mc:Choice Requires="p14">
      <p:transition p14:dur="10" advTm="34000"/>
    </mc:Choice>
    <mc:Fallback xmlns="">
      <p:transition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sz="2900" dirty="0">
                <a:solidFill>
                  <a:srgbClr val="4A4A4A"/>
                </a:solidFill>
              </a:rPr>
              <a:t>How the updated </a:t>
            </a:r>
            <a:r>
              <a:rPr lang="en-GB" sz="2900" dirty="0" err="1">
                <a:solidFill>
                  <a:srgbClr val="4A4A4A"/>
                </a:solidFill>
              </a:rPr>
              <a:t>SHW</a:t>
            </a:r>
            <a:r>
              <a:rPr lang="en-GB" sz="2900" dirty="0">
                <a:solidFill>
                  <a:srgbClr val="4A4A4A"/>
                </a:solidFill>
              </a:rPr>
              <a:t> will interact with drawings/BIM models</a:t>
            </a:r>
          </a:p>
        </p:txBody>
      </p:sp>
      <p:pic>
        <p:nvPicPr>
          <p:cNvPr id="3" name="Picture 2">
            <a:extLst>
              <a:ext uri="{FF2B5EF4-FFF2-40B4-BE49-F238E27FC236}">
                <a16:creationId xmlns:a16="http://schemas.microsoft.com/office/drawing/2014/main" id="{65B3E6D3-D106-401D-8AD6-31BDCCD7D90A}"/>
              </a:ext>
            </a:extLst>
          </p:cNvPr>
          <p:cNvPicPr>
            <a:picLocks noChangeAspect="1"/>
          </p:cNvPicPr>
          <p:nvPr/>
        </p:nvPicPr>
        <p:blipFill>
          <a:blip r:embed="rId5"/>
          <a:stretch>
            <a:fillRect/>
          </a:stretch>
        </p:blipFill>
        <p:spPr>
          <a:xfrm>
            <a:off x="289974" y="2116542"/>
            <a:ext cx="11612051" cy="2624916"/>
          </a:xfrm>
          <a:prstGeom prst="rect">
            <a:avLst/>
          </a:prstGeom>
        </p:spPr>
      </p:pic>
      <p:sp>
        <p:nvSpPr>
          <p:cNvPr id="4" name="Rectangle 3">
            <a:extLst>
              <a:ext uri="{FF2B5EF4-FFF2-40B4-BE49-F238E27FC236}">
                <a16:creationId xmlns:a16="http://schemas.microsoft.com/office/drawing/2014/main" id="{ABFD54C0-8B16-4503-92CB-E8A0BEC0A0D0}"/>
              </a:ext>
            </a:extLst>
          </p:cNvPr>
          <p:cNvSpPr/>
          <p:nvPr/>
        </p:nvSpPr>
        <p:spPr>
          <a:xfrm>
            <a:off x="550863" y="5181160"/>
            <a:ext cx="5625258" cy="984885"/>
          </a:xfrm>
          <a:prstGeom prst="rect">
            <a:avLst/>
          </a:prstGeom>
        </p:spPr>
        <p:txBody>
          <a:bodyPr wrap="none">
            <a:spAutoFit/>
          </a:bodyPr>
          <a:lstStyle/>
          <a:p>
            <a:pPr marL="285750" indent="-285750">
              <a:spcAft>
                <a:spcPts val="1200"/>
              </a:spcAft>
              <a:buFont typeface="Wingdings" panose="05000000000000000000" pitchFamily="2" charset="2"/>
              <a:buChar char="§"/>
            </a:pPr>
            <a:r>
              <a:rPr lang="en-GB" sz="2400" dirty="0">
                <a:solidFill>
                  <a:srgbClr val="4A4A4A"/>
                </a:solidFill>
              </a:rPr>
              <a:t>Think about what the bottom level is</a:t>
            </a:r>
          </a:p>
          <a:p>
            <a:pPr marL="285750" indent="-285750">
              <a:spcAft>
                <a:spcPts val="1200"/>
              </a:spcAft>
              <a:buFont typeface="Wingdings" panose="05000000000000000000" pitchFamily="2" charset="2"/>
              <a:buChar char="§"/>
            </a:pPr>
            <a:r>
              <a:rPr lang="en-GB" sz="2400" dirty="0">
                <a:solidFill>
                  <a:srgbClr val="4A4A4A"/>
                </a:solidFill>
              </a:rPr>
              <a:t>List of all relevant materials or objects</a:t>
            </a:r>
          </a:p>
        </p:txBody>
      </p:sp>
      <p:pic>
        <p:nvPicPr>
          <p:cNvPr id="5" name="Audio 4">
            <a:hlinkClick r:id="" action="ppaction://media"/>
            <a:extLst>
              <a:ext uri="{FF2B5EF4-FFF2-40B4-BE49-F238E27FC236}">
                <a16:creationId xmlns:a16="http://schemas.microsoft.com/office/drawing/2014/main" id="{42BD18E9-9665-4D19-9153-FA74AF109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55153730"/>
      </p:ext>
    </p:extLst>
  </p:cSld>
  <p:clrMapOvr>
    <a:masterClrMapping/>
  </p:clrMapOvr>
  <mc:AlternateContent xmlns:mc="http://schemas.openxmlformats.org/markup-compatibility/2006" xmlns:p14="http://schemas.microsoft.com/office/powerpoint/2010/main">
    <mc:Choice Requires="p14">
      <p:transition p14:dur="0" advTm="48852"/>
    </mc:Choice>
    <mc:Fallback xmlns="">
      <p:transition advTm="48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High-level principles</a:t>
            </a:r>
          </a:p>
        </p:txBody>
      </p:sp>
      <p:sp>
        <p:nvSpPr>
          <p:cNvPr id="9" name="Content Placeholder 8">
            <a:extLst>
              <a:ext uri="{FF2B5EF4-FFF2-40B4-BE49-F238E27FC236}">
                <a16:creationId xmlns:a16="http://schemas.microsoft.com/office/drawing/2014/main" id="{4879DA12-C090-464C-8C50-C58522FB2659}"/>
              </a:ext>
            </a:extLst>
          </p:cNvPr>
          <p:cNvSpPr>
            <a:spLocks noGrp="1"/>
          </p:cNvSpPr>
          <p:nvPr>
            <p:ph idx="1"/>
          </p:nvPr>
        </p:nvSpPr>
        <p:spPr>
          <a:xfrm>
            <a:off x="550863" y="1457934"/>
            <a:ext cx="10117137" cy="4492016"/>
          </a:xfrm>
        </p:spPr>
        <p:txBody>
          <a:bodyPr>
            <a:noAutofit/>
          </a:bodyPr>
          <a:lstStyle/>
          <a:p>
            <a:pPr marL="0" indent="0">
              <a:spcBef>
                <a:spcPts val="600"/>
              </a:spcBef>
              <a:buNone/>
            </a:pPr>
            <a:r>
              <a:rPr lang="en-GB" sz="2200" dirty="0"/>
              <a:t>Sections shall be organised such that:</a:t>
            </a:r>
          </a:p>
          <a:p>
            <a:pPr marL="457200" indent="-457200">
              <a:spcBef>
                <a:spcPts val="600"/>
              </a:spcBef>
              <a:buFont typeface="+mj-lt"/>
              <a:buAutoNum type="arabicPeriod"/>
            </a:pPr>
            <a:r>
              <a:rPr lang="en-GB" sz="2200" dirty="0"/>
              <a:t>all requirements within that section apply to the physical object, material, activity or collective term that is the subject of the title;</a:t>
            </a:r>
          </a:p>
          <a:p>
            <a:pPr marL="457200" indent="-457200">
              <a:spcBef>
                <a:spcPts val="600"/>
              </a:spcBef>
              <a:buFont typeface="+mj-lt"/>
              <a:buAutoNum type="arabicPeriod"/>
            </a:pPr>
            <a:r>
              <a:rPr lang="en-GB" sz="2200" dirty="0"/>
              <a:t>each section can be mapped to drawings/BIM models; </a:t>
            </a:r>
          </a:p>
          <a:p>
            <a:pPr marL="457200" indent="-457200">
              <a:spcBef>
                <a:spcPts val="600"/>
              </a:spcBef>
              <a:buFont typeface="+mj-lt"/>
              <a:buAutoNum type="arabicPeriod"/>
            </a:pPr>
            <a:r>
              <a:rPr lang="en-GB" sz="2200" dirty="0"/>
              <a:t>​</a:t>
            </a:r>
            <a:r>
              <a:rPr lang="en-GB" sz="2200" b="1" dirty="0"/>
              <a:t>product and installation </a:t>
            </a:r>
            <a:r>
              <a:rPr lang="en-GB" sz="2200" dirty="0"/>
              <a:t>(workmanship) requirements are distinguished; </a:t>
            </a:r>
          </a:p>
        </p:txBody>
      </p:sp>
      <p:pic>
        <p:nvPicPr>
          <p:cNvPr id="4" name="Audio 3">
            <a:hlinkClick r:id="" action="ppaction://media"/>
            <a:extLst>
              <a:ext uri="{FF2B5EF4-FFF2-40B4-BE49-F238E27FC236}">
                <a16:creationId xmlns:a16="http://schemas.microsoft.com/office/drawing/2014/main" id="{7EDD7167-E63F-4991-9E19-EDE78696A4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15977920"/>
      </p:ext>
    </p:extLst>
  </p:cSld>
  <p:clrMapOvr>
    <a:masterClrMapping/>
  </p:clrMapOvr>
  <mc:AlternateContent xmlns:mc="http://schemas.openxmlformats.org/markup-compatibility/2006" xmlns:p14="http://schemas.microsoft.com/office/powerpoint/2010/main">
    <mc:Choice Requires="p14">
      <p:transition p14:dur="0" advTm="10378"/>
    </mc:Choice>
    <mc:Fallback xmlns="">
      <p:transition advTm="10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4A4A4A"/>
                </a:solidFill>
              </a:rPr>
              <a:t>Product and installation (workmanship) requirements</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49037" cy="5034940"/>
          </a:xfrm>
        </p:spPr>
        <p:txBody>
          <a:bodyPr>
            <a:noAutofit/>
          </a:bodyPr>
          <a:lstStyle/>
          <a:p>
            <a:pPr>
              <a:spcBef>
                <a:spcPts val="0"/>
              </a:spcBef>
              <a:spcAft>
                <a:spcPts val="1800"/>
              </a:spcAft>
            </a:pPr>
            <a:r>
              <a:rPr lang="en-GB" dirty="0"/>
              <a:t>​</a:t>
            </a:r>
            <a:r>
              <a:rPr lang="en-GB" sz="2800" dirty="0"/>
              <a:t>Requirements shall be organised such that it shall be possible to make a distinction between:</a:t>
            </a:r>
          </a:p>
          <a:p>
            <a:pPr lvl="1">
              <a:spcBef>
                <a:spcPts val="0"/>
              </a:spcBef>
              <a:spcAft>
                <a:spcPts val="1800"/>
              </a:spcAft>
            </a:pPr>
            <a:r>
              <a:rPr lang="en-GB" sz="2800" dirty="0"/>
              <a:t>product requirements</a:t>
            </a:r>
          </a:p>
          <a:p>
            <a:pPr lvl="1">
              <a:spcBef>
                <a:spcPts val="0"/>
              </a:spcBef>
              <a:spcAft>
                <a:spcPts val="1800"/>
              </a:spcAft>
            </a:pPr>
            <a:r>
              <a:rPr lang="en-GB" sz="2800" dirty="0"/>
              <a:t>installation (workmanship) requirements</a:t>
            </a:r>
          </a:p>
          <a:p>
            <a:pPr>
              <a:spcBef>
                <a:spcPts val="0"/>
              </a:spcBef>
              <a:spcAft>
                <a:spcPts val="1800"/>
              </a:spcAft>
            </a:pPr>
            <a:r>
              <a:rPr lang="en-GB" sz="2800" dirty="0"/>
              <a:t>Making a clear distinction between installation (workmanship) and product requirements allows a clear specification of verification requirements.</a:t>
            </a:r>
          </a:p>
          <a:p>
            <a:pPr>
              <a:spcBef>
                <a:spcPts val="0"/>
              </a:spcBef>
              <a:spcAft>
                <a:spcPts val="1800"/>
              </a:spcAft>
            </a:pPr>
            <a:endParaRPr lang="en-GB" dirty="0"/>
          </a:p>
          <a:p>
            <a:endParaRPr lang="en-GB" dirty="0"/>
          </a:p>
        </p:txBody>
      </p:sp>
      <p:pic>
        <p:nvPicPr>
          <p:cNvPr id="4" name="Audio 3">
            <a:hlinkClick r:id="" action="ppaction://media"/>
            <a:extLst>
              <a:ext uri="{FF2B5EF4-FFF2-40B4-BE49-F238E27FC236}">
                <a16:creationId xmlns:a16="http://schemas.microsoft.com/office/drawing/2014/main" id="{302E1F0D-8AC6-48E4-A931-59D1E5B673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45635325"/>
      </p:ext>
    </p:extLst>
  </p:cSld>
  <p:clrMapOvr>
    <a:masterClrMapping/>
  </p:clrMapOvr>
  <mc:AlternateContent xmlns:mc="http://schemas.openxmlformats.org/markup-compatibility/2006" xmlns:p14="http://schemas.microsoft.com/office/powerpoint/2010/main">
    <mc:Choice Requires="p14">
      <p:transition p14:dur="0" advTm="42916"/>
    </mc:Choice>
    <mc:Fallback xmlns="">
      <p:transition advTm="4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High-level principles</a:t>
            </a:r>
          </a:p>
        </p:txBody>
      </p:sp>
      <p:sp>
        <p:nvSpPr>
          <p:cNvPr id="9" name="Content Placeholder 8">
            <a:extLst>
              <a:ext uri="{FF2B5EF4-FFF2-40B4-BE49-F238E27FC236}">
                <a16:creationId xmlns:a16="http://schemas.microsoft.com/office/drawing/2014/main" id="{4879DA12-C090-464C-8C50-C58522FB2659}"/>
              </a:ext>
            </a:extLst>
          </p:cNvPr>
          <p:cNvSpPr>
            <a:spLocks noGrp="1"/>
          </p:cNvSpPr>
          <p:nvPr>
            <p:ph idx="1"/>
          </p:nvPr>
        </p:nvSpPr>
        <p:spPr>
          <a:xfrm>
            <a:off x="550863" y="1457934"/>
            <a:ext cx="10117137" cy="4492016"/>
          </a:xfrm>
        </p:spPr>
        <p:txBody>
          <a:bodyPr>
            <a:noAutofit/>
          </a:bodyPr>
          <a:lstStyle/>
          <a:p>
            <a:pPr marL="0" indent="0">
              <a:spcBef>
                <a:spcPts val="600"/>
              </a:spcBef>
              <a:buNone/>
            </a:pPr>
            <a:r>
              <a:rPr lang="en-GB" sz="2200" dirty="0"/>
              <a:t>Sections shall be organised such that:</a:t>
            </a:r>
          </a:p>
          <a:p>
            <a:pPr marL="457200" indent="-457200">
              <a:spcBef>
                <a:spcPts val="600"/>
              </a:spcBef>
              <a:buFont typeface="+mj-lt"/>
              <a:buAutoNum type="arabicPeriod"/>
            </a:pPr>
            <a:r>
              <a:rPr lang="en-GB" sz="2200" dirty="0"/>
              <a:t>all requirements within that section apply to the</a:t>
            </a:r>
            <a:r>
              <a:rPr lang="en-GB" sz="2200" b="1" dirty="0"/>
              <a:t> </a:t>
            </a:r>
            <a:r>
              <a:rPr lang="en-GB" sz="2200" dirty="0"/>
              <a:t>physical object, material, activity or collective term that is the subject of the title;</a:t>
            </a:r>
          </a:p>
          <a:p>
            <a:pPr marL="457200" indent="-457200">
              <a:spcBef>
                <a:spcPts val="600"/>
              </a:spcBef>
              <a:buFont typeface="+mj-lt"/>
              <a:buAutoNum type="arabicPeriod"/>
            </a:pPr>
            <a:r>
              <a:rPr lang="en-GB" sz="2200" dirty="0"/>
              <a:t>each section can be mapped to drawings/BIM models; </a:t>
            </a:r>
          </a:p>
          <a:p>
            <a:pPr marL="457200" indent="-457200">
              <a:spcBef>
                <a:spcPts val="600"/>
              </a:spcBef>
              <a:buFont typeface="+mj-lt"/>
              <a:buAutoNum type="arabicPeriod"/>
            </a:pPr>
            <a:r>
              <a:rPr lang="en-GB" sz="2200" dirty="0"/>
              <a:t>​product and installation (workmanship) requirements are distinguished; </a:t>
            </a:r>
          </a:p>
          <a:p>
            <a:pPr marL="457200" indent="-457200">
              <a:spcBef>
                <a:spcPts val="600"/>
              </a:spcBef>
              <a:buFont typeface="+mj-lt"/>
              <a:buAutoNum type="arabicPeriod"/>
            </a:pPr>
            <a:r>
              <a:rPr lang="en-GB" sz="2200" b="1" dirty="0"/>
              <a:t>verification requirements </a:t>
            </a:r>
            <a:r>
              <a:rPr lang="en-GB" sz="2200" dirty="0"/>
              <a:t>​can be easily identified</a:t>
            </a:r>
            <a:r>
              <a:rPr lang="en-GB" sz="2200" b="1" dirty="0"/>
              <a:t>; </a:t>
            </a:r>
          </a:p>
        </p:txBody>
      </p:sp>
      <p:pic>
        <p:nvPicPr>
          <p:cNvPr id="3" name="Audio 2">
            <a:hlinkClick r:id="" action="ppaction://media"/>
            <a:extLst>
              <a:ext uri="{FF2B5EF4-FFF2-40B4-BE49-F238E27FC236}">
                <a16:creationId xmlns:a16="http://schemas.microsoft.com/office/drawing/2014/main" id="{CF92921A-9674-46B0-94B0-B9643AAF15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79318797"/>
      </p:ext>
    </p:extLst>
  </p:cSld>
  <p:clrMapOvr>
    <a:masterClrMapping/>
  </p:clrMapOvr>
  <mc:AlternateContent xmlns:mc="http://schemas.openxmlformats.org/markup-compatibility/2006" xmlns:p14="http://schemas.microsoft.com/office/powerpoint/2010/main">
    <mc:Choice Requires="p14">
      <p:transition p14:dur="0" advTm="10333"/>
    </mc:Choice>
    <mc:Fallback xmlns="">
      <p:transition advTm="1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4A4A4A"/>
                </a:solidFill>
              </a:rPr>
              <a:t>Verification requirements </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49037" cy="5034940"/>
          </a:xfrm>
        </p:spPr>
        <p:txBody>
          <a:bodyPr>
            <a:noAutofit/>
          </a:bodyPr>
          <a:lstStyle/>
          <a:p>
            <a:pPr>
              <a:spcBef>
                <a:spcPts val="0"/>
              </a:spcBef>
              <a:spcAft>
                <a:spcPts val="1800"/>
              </a:spcAft>
            </a:pPr>
            <a:r>
              <a:rPr lang="en-GB" sz="2800" dirty="0"/>
              <a:t>Verification requirements shall be organised so that it is possible to distinguish between acceptance criteria for products coming to site (at the gate) and contract compliance verification.</a:t>
            </a:r>
          </a:p>
          <a:p>
            <a:pPr>
              <a:spcBef>
                <a:spcPts val="0"/>
              </a:spcBef>
              <a:spcAft>
                <a:spcPts val="1800"/>
              </a:spcAft>
            </a:pPr>
            <a:r>
              <a:rPr lang="en-GB" sz="2800" dirty="0"/>
              <a:t>​Verification requirements related to a single method of verification shall be grouped under a section heading or a sub-section heading.</a:t>
            </a:r>
          </a:p>
          <a:p>
            <a:pPr>
              <a:spcBef>
                <a:spcPts val="0"/>
              </a:spcBef>
              <a:spcAft>
                <a:spcPts val="1800"/>
              </a:spcAft>
            </a:pPr>
            <a:r>
              <a:rPr lang="en-GB" sz="2800" dirty="0"/>
              <a:t>Where verification requirements are to be referenced from other sections, they shall be grouped under their own section title. </a:t>
            </a:r>
          </a:p>
          <a:p>
            <a:endParaRPr lang="en-GB" dirty="0"/>
          </a:p>
        </p:txBody>
      </p:sp>
      <p:pic>
        <p:nvPicPr>
          <p:cNvPr id="4" name="Audio 3">
            <a:hlinkClick r:id="" action="ppaction://media"/>
            <a:extLst>
              <a:ext uri="{FF2B5EF4-FFF2-40B4-BE49-F238E27FC236}">
                <a16:creationId xmlns:a16="http://schemas.microsoft.com/office/drawing/2014/main" id="{8EB140D1-EAC8-4C43-A5B2-27EF848151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2951693"/>
      </p:ext>
    </p:extLst>
  </p:cSld>
  <p:clrMapOvr>
    <a:masterClrMapping/>
  </p:clrMapOvr>
  <mc:AlternateContent xmlns:mc="http://schemas.openxmlformats.org/markup-compatibility/2006" xmlns:p14="http://schemas.microsoft.com/office/powerpoint/2010/main">
    <mc:Choice Requires="p14">
      <p:transition p14:dur="0" advTm="77899"/>
    </mc:Choice>
    <mc:Fallback xmlns="">
      <p:transition advTm="7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High-level principles</a:t>
            </a:r>
          </a:p>
        </p:txBody>
      </p:sp>
      <p:sp>
        <p:nvSpPr>
          <p:cNvPr id="9" name="Content Placeholder 8">
            <a:extLst>
              <a:ext uri="{FF2B5EF4-FFF2-40B4-BE49-F238E27FC236}">
                <a16:creationId xmlns:a16="http://schemas.microsoft.com/office/drawing/2014/main" id="{4879DA12-C090-464C-8C50-C58522FB2659}"/>
              </a:ext>
            </a:extLst>
          </p:cNvPr>
          <p:cNvSpPr>
            <a:spLocks noGrp="1"/>
          </p:cNvSpPr>
          <p:nvPr>
            <p:ph idx="1"/>
          </p:nvPr>
        </p:nvSpPr>
        <p:spPr>
          <a:xfrm>
            <a:off x="550863" y="1457934"/>
            <a:ext cx="10117137" cy="4492016"/>
          </a:xfrm>
        </p:spPr>
        <p:txBody>
          <a:bodyPr>
            <a:noAutofit/>
          </a:bodyPr>
          <a:lstStyle/>
          <a:p>
            <a:pPr marL="0" indent="0">
              <a:spcBef>
                <a:spcPts val="600"/>
              </a:spcBef>
              <a:buNone/>
            </a:pPr>
            <a:r>
              <a:rPr lang="en-GB" sz="2200" dirty="0"/>
              <a:t>Sections shall be organised such that:</a:t>
            </a:r>
          </a:p>
          <a:p>
            <a:pPr marL="457200" indent="-457200">
              <a:spcBef>
                <a:spcPts val="600"/>
              </a:spcBef>
              <a:buFont typeface="+mj-lt"/>
              <a:buAutoNum type="arabicPeriod"/>
            </a:pPr>
            <a:r>
              <a:rPr lang="en-GB" sz="2200" dirty="0"/>
              <a:t>all requirements within that section apply to the</a:t>
            </a:r>
            <a:r>
              <a:rPr lang="en-GB" sz="2200" b="1" dirty="0"/>
              <a:t> </a:t>
            </a:r>
            <a:r>
              <a:rPr lang="en-GB" sz="2200" dirty="0"/>
              <a:t>physical object, material, activity or collective term that is the subject of the title;</a:t>
            </a:r>
          </a:p>
          <a:p>
            <a:pPr marL="457200" indent="-457200">
              <a:spcBef>
                <a:spcPts val="600"/>
              </a:spcBef>
              <a:buFont typeface="+mj-lt"/>
              <a:buAutoNum type="arabicPeriod"/>
            </a:pPr>
            <a:r>
              <a:rPr lang="en-GB" sz="2200" dirty="0"/>
              <a:t>each section can be mapped to drawings/BIM models; </a:t>
            </a:r>
          </a:p>
          <a:p>
            <a:pPr marL="457200" indent="-457200">
              <a:spcBef>
                <a:spcPts val="600"/>
              </a:spcBef>
              <a:buFont typeface="+mj-lt"/>
              <a:buAutoNum type="arabicPeriod"/>
            </a:pPr>
            <a:r>
              <a:rPr lang="en-GB" sz="2200" dirty="0"/>
              <a:t>​product and installation (workmanship) requirements are distinguished; </a:t>
            </a:r>
          </a:p>
          <a:p>
            <a:pPr marL="457200" indent="-457200">
              <a:spcBef>
                <a:spcPts val="600"/>
              </a:spcBef>
              <a:buFont typeface="+mj-lt"/>
              <a:buAutoNum type="arabicPeriod"/>
            </a:pPr>
            <a:r>
              <a:rPr lang="en-GB" sz="2200" dirty="0"/>
              <a:t>verification requirements ​ can be easily identified; </a:t>
            </a:r>
          </a:p>
          <a:p>
            <a:pPr marL="457200" indent="-457200">
              <a:spcBef>
                <a:spcPts val="600"/>
              </a:spcBef>
              <a:buFont typeface="+mj-lt"/>
              <a:buAutoNum type="arabicPeriod"/>
            </a:pPr>
            <a:r>
              <a:rPr lang="en-GB" sz="2200" b="1" dirty="0"/>
              <a:t>documentation requirements </a:t>
            </a:r>
            <a:r>
              <a:rPr lang="en-GB" sz="2200" dirty="0"/>
              <a:t>can be easily identified;</a:t>
            </a:r>
            <a:endParaRPr lang="en-GB" sz="2200" b="1" dirty="0"/>
          </a:p>
        </p:txBody>
      </p:sp>
      <p:pic>
        <p:nvPicPr>
          <p:cNvPr id="3" name="Audio 2">
            <a:hlinkClick r:id="" action="ppaction://media"/>
            <a:extLst>
              <a:ext uri="{FF2B5EF4-FFF2-40B4-BE49-F238E27FC236}">
                <a16:creationId xmlns:a16="http://schemas.microsoft.com/office/drawing/2014/main" id="{8B0549F7-21B8-408D-A001-EEFE34D24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53890209"/>
      </p:ext>
    </p:extLst>
  </p:cSld>
  <p:clrMapOvr>
    <a:masterClrMapping/>
  </p:clrMapOvr>
  <mc:AlternateContent xmlns:mc="http://schemas.openxmlformats.org/markup-compatibility/2006" xmlns:p14="http://schemas.microsoft.com/office/powerpoint/2010/main">
    <mc:Choice Requires="p14">
      <p:transition p14:dur="0" advTm="7878"/>
    </mc:Choice>
    <mc:Fallback xmlns="">
      <p:transition advTm="7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4A4A4A"/>
                </a:solidFill>
              </a:rPr>
              <a:t>Documentation requirements </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1349037" cy="5034940"/>
          </a:xfrm>
        </p:spPr>
        <p:txBody>
          <a:bodyPr>
            <a:noAutofit/>
          </a:bodyPr>
          <a:lstStyle/>
          <a:p>
            <a:pPr>
              <a:spcBef>
                <a:spcPts val="0"/>
              </a:spcBef>
              <a:spcAft>
                <a:spcPts val="1800"/>
              </a:spcAft>
            </a:pPr>
            <a:r>
              <a:rPr lang="en-GB" sz="2800" dirty="0"/>
              <a:t>Documentation requirements related to a single documentation submission shall be grouped under a section heading or a sub-section heading.</a:t>
            </a:r>
          </a:p>
          <a:p>
            <a:pPr>
              <a:spcBef>
                <a:spcPts val="0"/>
              </a:spcBef>
              <a:spcAft>
                <a:spcPts val="1800"/>
              </a:spcAft>
            </a:pPr>
            <a:r>
              <a:rPr lang="en-GB" sz="2800" dirty="0"/>
              <a:t>Where documentation requirements are to be referenced from other sections, they shall be grouped under their own section title. </a:t>
            </a:r>
          </a:p>
          <a:p>
            <a:pPr>
              <a:spcBef>
                <a:spcPts val="0"/>
              </a:spcBef>
              <a:spcAft>
                <a:spcPts val="1800"/>
              </a:spcAft>
            </a:pPr>
            <a:endParaRPr lang="en-GB" dirty="0"/>
          </a:p>
          <a:p>
            <a:endParaRPr lang="en-GB" dirty="0"/>
          </a:p>
        </p:txBody>
      </p:sp>
      <p:pic>
        <p:nvPicPr>
          <p:cNvPr id="4" name="Audio 3">
            <a:hlinkClick r:id="" action="ppaction://media"/>
            <a:extLst>
              <a:ext uri="{FF2B5EF4-FFF2-40B4-BE49-F238E27FC236}">
                <a16:creationId xmlns:a16="http://schemas.microsoft.com/office/drawing/2014/main" id="{36F31FDB-8E27-4C20-A7BE-F1F4E49A2B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84013535"/>
      </p:ext>
    </p:extLst>
  </p:cSld>
  <p:clrMapOvr>
    <a:masterClrMapping/>
  </p:clrMapOvr>
  <mc:AlternateContent xmlns:mc="http://schemas.openxmlformats.org/markup-compatibility/2006" xmlns:p14="http://schemas.microsoft.com/office/powerpoint/2010/main">
    <mc:Choice Requires="p14">
      <p:transition p14:dur="0" advTm="30125"/>
    </mc:Choice>
    <mc:Fallback xmlns="">
      <p:transition advTm="30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00B0F0"/>
                </a:solidFill>
              </a:rPr>
              <a:t>High-level principles</a:t>
            </a:r>
          </a:p>
        </p:txBody>
      </p:sp>
      <p:sp>
        <p:nvSpPr>
          <p:cNvPr id="9" name="Content Placeholder 8">
            <a:extLst>
              <a:ext uri="{FF2B5EF4-FFF2-40B4-BE49-F238E27FC236}">
                <a16:creationId xmlns:a16="http://schemas.microsoft.com/office/drawing/2014/main" id="{4879DA12-C090-464C-8C50-C58522FB2659}"/>
              </a:ext>
            </a:extLst>
          </p:cNvPr>
          <p:cNvSpPr>
            <a:spLocks noGrp="1"/>
          </p:cNvSpPr>
          <p:nvPr>
            <p:ph idx="1"/>
          </p:nvPr>
        </p:nvSpPr>
        <p:spPr>
          <a:xfrm>
            <a:off x="550863" y="1457934"/>
            <a:ext cx="10117137" cy="4492016"/>
          </a:xfrm>
        </p:spPr>
        <p:txBody>
          <a:bodyPr>
            <a:noAutofit/>
          </a:bodyPr>
          <a:lstStyle/>
          <a:p>
            <a:pPr marL="0" indent="0">
              <a:spcBef>
                <a:spcPts val="600"/>
              </a:spcBef>
              <a:buNone/>
            </a:pPr>
            <a:r>
              <a:rPr lang="en-GB" sz="2200" dirty="0"/>
              <a:t>Sections shall be organised such that:</a:t>
            </a:r>
          </a:p>
          <a:p>
            <a:pPr marL="457200" indent="-457200">
              <a:spcBef>
                <a:spcPts val="600"/>
              </a:spcBef>
              <a:buFont typeface="+mj-lt"/>
              <a:buAutoNum type="arabicPeriod"/>
            </a:pPr>
            <a:r>
              <a:rPr lang="en-GB" sz="2200" dirty="0"/>
              <a:t>all requirements within that section apply to the</a:t>
            </a:r>
            <a:r>
              <a:rPr lang="en-GB" sz="2200" b="1" dirty="0"/>
              <a:t> </a:t>
            </a:r>
            <a:r>
              <a:rPr lang="en-GB" sz="2200" dirty="0"/>
              <a:t>physical object, material, activity or collective term that is the subject of the title;</a:t>
            </a:r>
          </a:p>
          <a:p>
            <a:pPr marL="457200" indent="-457200">
              <a:spcBef>
                <a:spcPts val="600"/>
              </a:spcBef>
              <a:buFont typeface="+mj-lt"/>
              <a:buAutoNum type="arabicPeriod"/>
            </a:pPr>
            <a:r>
              <a:rPr lang="en-GB" sz="2200" dirty="0"/>
              <a:t>each section can be mapped to drawings/BIM models; </a:t>
            </a:r>
          </a:p>
          <a:p>
            <a:pPr marL="457200" indent="-457200">
              <a:spcBef>
                <a:spcPts val="600"/>
              </a:spcBef>
              <a:buFont typeface="+mj-lt"/>
              <a:buAutoNum type="arabicPeriod"/>
            </a:pPr>
            <a:r>
              <a:rPr lang="en-GB" sz="2200" dirty="0"/>
              <a:t>​product and installation (workmanship) requirements are distinguished; </a:t>
            </a:r>
          </a:p>
          <a:p>
            <a:pPr marL="457200" indent="-457200">
              <a:spcBef>
                <a:spcPts val="600"/>
              </a:spcBef>
              <a:buFont typeface="+mj-lt"/>
              <a:buAutoNum type="arabicPeriod"/>
            </a:pPr>
            <a:r>
              <a:rPr lang="en-GB" sz="2200" dirty="0"/>
              <a:t>verification and documentation requirements can be easily identified; </a:t>
            </a:r>
          </a:p>
          <a:p>
            <a:pPr marL="457200" indent="-457200">
              <a:spcBef>
                <a:spcPts val="600"/>
              </a:spcBef>
              <a:buFont typeface="+mj-lt"/>
              <a:buAutoNum type="arabicPeriod"/>
            </a:pPr>
            <a:r>
              <a:rPr lang="en-GB" sz="2200" dirty="0"/>
              <a:t>documentation requirements can be easily identified;</a:t>
            </a:r>
          </a:p>
          <a:p>
            <a:pPr marL="457200" indent="-457200">
              <a:spcBef>
                <a:spcPts val="600"/>
              </a:spcBef>
              <a:buFont typeface="+mj-lt"/>
              <a:buAutoNum type="arabicPeriod"/>
            </a:pPr>
            <a:r>
              <a:rPr lang="en-GB" sz="2200" dirty="0"/>
              <a:t>requirements for </a:t>
            </a:r>
            <a:r>
              <a:rPr lang="en-GB" sz="2200" b="1" dirty="0"/>
              <a:t>materials or physical objects which already exist in the site </a:t>
            </a:r>
            <a:r>
              <a:rPr lang="en-GB" sz="2200" dirty="0"/>
              <a:t>prior to the works starting can be easily identified</a:t>
            </a:r>
            <a:r>
              <a:rPr lang="en-GB" sz="2200" b="1" dirty="0"/>
              <a:t>.</a:t>
            </a:r>
            <a:endParaRPr lang="en-GB" sz="2200" dirty="0"/>
          </a:p>
          <a:p>
            <a:endParaRPr lang="en-GB" sz="2800" dirty="0"/>
          </a:p>
        </p:txBody>
      </p:sp>
      <p:pic>
        <p:nvPicPr>
          <p:cNvPr id="3" name="Audio 2">
            <a:hlinkClick r:id="" action="ppaction://media"/>
            <a:extLst>
              <a:ext uri="{FF2B5EF4-FFF2-40B4-BE49-F238E27FC236}">
                <a16:creationId xmlns:a16="http://schemas.microsoft.com/office/drawing/2014/main" id="{1F07C34F-1748-452A-8DD2-E118B8185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6474716"/>
      </p:ext>
    </p:extLst>
  </p:cSld>
  <p:clrMapOvr>
    <a:masterClrMapping/>
  </p:clrMapOvr>
  <mc:AlternateContent xmlns:mc="http://schemas.openxmlformats.org/markup-compatibility/2006" xmlns:p14="http://schemas.microsoft.com/office/powerpoint/2010/main">
    <mc:Choice Requires="p14">
      <p:transition p14:dur="0" advTm="17646"/>
    </mc:Choice>
    <mc:Fallback xmlns="">
      <p:transition advTm="1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normAutofit/>
          </a:bodyPr>
          <a:lstStyle/>
          <a:p>
            <a:r>
              <a:rPr lang="en-GB" dirty="0">
                <a:solidFill>
                  <a:srgbClr val="4A4A4A"/>
                </a:solidFill>
              </a:rPr>
              <a:t>Existing objects and materials</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755569" cy="5034940"/>
          </a:xfrm>
        </p:spPr>
        <p:txBody>
          <a:bodyPr>
            <a:noAutofit/>
          </a:bodyPr>
          <a:lstStyle/>
          <a:p>
            <a:pPr>
              <a:spcBef>
                <a:spcPts val="600"/>
              </a:spcBef>
              <a:spcAft>
                <a:spcPts val="1800"/>
              </a:spcAft>
            </a:pPr>
            <a:r>
              <a:rPr lang="en-GB" dirty="0"/>
              <a:t>Requirements which only apply to materials or physical objects which already exist in the site prior to the works starting shall not be contained in the same section as those which apply to new materials or physical objects.</a:t>
            </a:r>
          </a:p>
          <a:p>
            <a:pPr>
              <a:spcBef>
                <a:spcPts val="600"/>
              </a:spcBef>
              <a:spcAft>
                <a:spcPts val="1800"/>
              </a:spcAft>
            </a:pPr>
            <a:r>
              <a:rPr lang="en-GB" dirty="0"/>
              <a:t>The use of the word "existing" should be used in section titles to identify materials or physical objects which already exist in the site.</a:t>
            </a:r>
          </a:p>
          <a:p>
            <a:pPr>
              <a:spcBef>
                <a:spcPts val="600"/>
              </a:spcBef>
              <a:spcAft>
                <a:spcPts val="1800"/>
              </a:spcAft>
            </a:pPr>
            <a:r>
              <a:rPr lang="en-GB" dirty="0"/>
              <a:t>Please contact TAGG for guidance on when the distinction between new and existing materials or physical objects is relevant and how it can be presented.</a:t>
            </a:r>
          </a:p>
          <a:p>
            <a:pPr>
              <a:spcBef>
                <a:spcPts val="0"/>
              </a:spcBef>
              <a:spcAft>
                <a:spcPts val="1800"/>
              </a:spcAft>
            </a:pPr>
            <a:endParaRPr lang="en-GB" dirty="0"/>
          </a:p>
          <a:p>
            <a:endParaRPr lang="en-GB" dirty="0"/>
          </a:p>
        </p:txBody>
      </p:sp>
      <p:pic>
        <p:nvPicPr>
          <p:cNvPr id="4" name="Audio 3">
            <a:hlinkClick r:id="" action="ppaction://media"/>
            <a:extLst>
              <a:ext uri="{FF2B5EF4-FFF2-40B4-BE49-F238E27FC236}">
                <a16:creationId xmlns:a16="http://schemas.microsoft.com/office/drawing/2014/main" id="{9C90501A-6100-4DAC-9207-624780F619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83326969"/>
      </p:ext>
    </p:extLst>
  </p:cSld>
  <p:clrMapOvr>
    <a:masterClrMapping/>
  </p:clrMapOvr>
  <mc:AlternateContent xmlns:mc="http://schemas.openxmlformats.org/markup-compatibility/2006" xmlns:p14="http://schemas.microsoft.com/office/powerpoint/2010/main">
    <mc:Choice Requires="p14">
      <p:transition p14:dur="0" advTm="58400"/>
    </mc:Choice>
    <mc:Fallback xmlns="">
      <p:transition advTm="5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FB14-AD3C-4997-8228-C9F79C34A53A}"/>
              </a:ext>
            </a:extLst>
          </p:cNvPr>
          <p:cNvSpPr/>
          <p:nvPr/>
        </p:nvSpPr>
        <p:spPr>
          <a:xfrm>
            <a:off x="217170" y="4400550"/>
            <a:ext cx="11304270" cy="9423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369034"/>
            <a:ext cx="10447337" cy="5034940"/>
          </a:xfrm>
        </p:spPr>
        <p:txBody>
          <a:bodyPr>
            <a:noAutofit/>
          </a:bodyPr>
          <a:lstStyle/>
          <a:p>
            <a:pPr marL="457200" indent="-457200">
              <a:spcBef>
                <a:spcPts val="0"/>
              </a:spcBef>
              <a:spcAft>
                <a:spcPts val="1200"/>
              </a:spcAft>
              <a:buFont typeface="+mj-lt"/>
              <a:buAutoNum type="arabicPeriod"/>
            </a:pPr>
            <a:r>
              <a:rPr lang="en-GB" sz="2800" dirty="0">
                <a:solidFill>
                  <a:schemeClr val="tx1"/>
                </a:solidFill>
              </a:rPr>
              <a:t>Content, structure and presentation of the MCHW will change.</a:t>
            </a:r>
          </a:p>
          <a:p>
            <a:pPr marL="457200" indent="-457200">
              <a:spcBef>
                <a:spcPts val="0"/>
              </a:spcBef>
              <a:spcAft>
                <a:spcPts val="1200"/>
              </a:spcAft>
              <a:buFont typeface="+mj-lt"/>
              <a:buAutoNum type="arabicPeriod"/>
            </a:pPr>
            <a:r>
              <a:rPr lang="en-GB" sz="2800" dirty="0">
                <a:solidFill>
                  <a:schemeClr val="tx1"/>
                </a:solidFill>
              </a:rPr>
              <a:t>DMRB documents may need to be updated (or new documents created) to provide design information currently within the MCHW.</a:t>
            </a:r>
          </a:p>
          <a:p>
            <a:pPr marL="457200" indent="-457200">
              <a:spcBef>
                <a:spcPts val="0"/>
              </a:spcBef>
              <a:spcAft>
                <a:spcPts val="1200"/>
              </a:spcAft>
              <a:buFont typeface="+mj-lt"/>
              <a:buAutoNum type="arabicPeriod"/>
            </a:pPr>
            <a:r>
              <a:rPr lang="en-GB" sz="2800" dirty="0">
                <a:solidFill>
                  <a:schemeClr val="tx1"/>
                </a:solidFill>
              </a:rPr>
              <a:t>Sections need to be entirely restructured following specific rules. </a:t>
            </a:r>
          </a:p>
          <a:p>
            <a:pPr marL="457200" indent="-457200">
              <a:spcBef>
                <a:spcPts val="0"/>
              </a:spcBef>
              <a:spcAft>
                <a:spcPts val="1200"/>
              </a:spcAft>
              <a:buFont typeface="+mj-lt"/>
              <a:buAutoNum type="arabicPeriod"/>
            </a:pPr>
            <a:r>
              <a:rPr lang="en-GB" sz="2800" dirty="0">
                <a:solidFill>
                  <a:schemeClr val="tx1"/>
                </a:solidFill>
              </a:rPr>
              <a:t>Changes to drawings in Volume 3 may be needed to implement the specification requirements</a:t>
            </a:r>
          </a:p>
          <a:p>
            <a:pPr marL="457200" indent="-457200">
              <a:spcBef>
                <a:spcPts val="0"/>
              </a:spcBef>
              <a:spcAft>
                <a:spcPts val="1200"/>
              </a:spcAft>
              <a:buFont typeface="+mj-lt"/>
              <a:buAutoNum type="arabicPeriod"/>
            </a:pPr>
            <a:r>
              <a:rPr lang="en-GB" sz="2800" dirty="0">
                <a:solidFill>
                  <a:schemeClr val="tx1"/>
                </a:solidFill>
              </a:rPr>
              <a:t>National variations have to be identified.</a:t>
            </a:r>
          </a:p>
          <a:p>
            <a:pPr marL="457200" indent="-457200">
              <a:spcBef>
                <a:spcPts val="0"/>
              </a:spcBef>
              <a:spcAft>
                <a:spcPts val="1200"/>
              </a:spcAft>
              <a:buFont typeface="+mj-lt"/>
              <a:buAutoNum type="arabicPeriod"/>
            </a:pPr>
            <a:endParaRPr lang="en-GB" dirty="0">
              <a:solidFill>
                <a:schemeClr val="tx1"/>
              </a:solidFill>
            </a:endParaRPr>
          </a:p>
          <a:p>
            <a:pPr marL="0" indent="0">
              <a:spcBef>
                <a:spcPts val="0"/>
              </a:spcBef>
              <a:spcAft>
                <a:spcPts val="1200"/>
              </a:spcAft>
              <a:buNone/>
            </a:pPr>
            <a:endParaRPr lang="en-GB" sz="1800" dirty="0"/>
          </a:p>
          <a:p>
            <a:pPr>
              <a:spcBef>
                <a:spcPts val="0"/>
              </a:spcBef>
              <a:spcAft>
                <a:spcPts val="1200"/>
              </a:spcAft>
            </a:pPr>
            <a:endParaRPr lang="en-GB" sz="2000" dirty="0"/>
          </a:p>
        </p:txBody>
      </p:sp>
      <p:pic>
        <p:nvPicPr>
          <p:cNvPr id="5" name="Audio 4">
            <a:hlinkClick r:id="" action="ppaction://media"/>
            <a:extLst>
              <a:ext uri="{FF2B5EF4-FFF2-40B4-BE49-F238E27FC236}">
                <a16:creationId xmlns:a16="http://schemas.microsoft.com/office/drawing/2014/main" id="{0AC843D4-DAFD-4FED-B072-89A1CA5C7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20254131"/>
      </p:ext>
    </p:extLst>
  </p:cSld>
  <p:clrMapOvr>
    <a:masterClrMapping/>
  </p:clrMapOvr>
  <mc:AlternateContent xmlns:mc="http://schemas.openxmlformats.org/markup-compatibility/2006" xmlns:p14="http://schemas.microsoft.com/office/powerpoint/2010/main">
    <mc:Choice Requires="p14">
      <p:transition p14:dur="0" advTm="25367"/>
    </mc:Choice>
    <mc:Fallback xmlns="">
      <p:transition advTm="2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Other key drivers for change</a:t>
            </a:r>
            <a:endParaRPr lang="en-GB" dirty="0">
              <a:solidFill>
                <a:srgbClr val="00B0F0"/>
              </a:solidFill>
            </a:endParaRPr>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a:xfrm>
            <a:off x="550862" y="1221628"/>
            <a:ext cx="11090275" cy="4492016"/>
          </a:xfrm>
        </p:spPr>
        <p:txBody>
          <a:bodyPr>
            <a:noAutofit/>
          </a:bodyPr>
          <a:lstStyle/>
          <a:p>
            <a:r>
              <a:rPr lang="en-GB" sz="2800" dirty="0"/>
              <a:t>Age and inconsistent format</a:t>
            </a:r>
          </a:p>
          <a:p>
            <a:r>
              <a:rPr lang="en-GB" sz="2800" dirty="0"/>
              <a:t>Making it easier to keep content up to date </a:t>
            </a:r>
          </a:p>
          <a:p>
            <a:r>
              <a:rPr lang="en-GB" sz="2800" dirty="0"/>
              <a:t>Unclear distinction between construction and design requirements </a:t>
            </a:r>
          </a:p>
          <a:p>
            <a:r>
              <a:rPr lang="en-GB" sz="2800" dirty="0"/>
              <a:t>Alignment between the new DMRB and MCHW can be improved</a:t>
            </a:r>
          </a:p>
          <a:p>
            <a:r>
              <a:rPr lang="en-GB" sz="2800" dirty="0"/>
              <a:t>Our contracts and our relationship with our supply chain are continuing to evolve  </a:t>
            </a:r>
          </a:p>
          <a:p>
            <a:r>
              <a:rPr lang="en-GB" sz="2800" dirty="0"/>
              <a:t>To be digital ready – enhanced compatibility with BIM / support to our vision for digital roads</a:t>
            </a:r>
          </a:p>
          <a:p>
            <a:r>
              <a:rPr lang="en-GB" sz="2800" dirty="0"/>
              <a:t>Wider changes in design and construction methods affecting how construction works are specified </a:t>
            </a:r>
          </a:p>
        </p:txBody>
      </p:sp>
      <p:pic>
        <p:nvPicPr>
          <p:cNvPr id="4" name="Recorded Sound">
            <a:hlinkClick r:id="" action="ppaction://media"/>
            <a:extLst>
              <a:ext uri="{FF2B5EF4-FFF2-40B4-BE49-F238E27FC236}">
                <a16:creationId xmlns:a16="http://schemas.microsoft.com/office/drawing/2014/main" id="{A9437495-0CA3-42F9-9B94-E5DFE2A1E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1137" y="5713644"/>
            <a:ext cx="347663" cy="347663"/>
          </a:xfrm>
          <a:prstGeom prst="rect">
            <a:avLst/>
          </a:prstGeom>
        </p:spPr>
      </p:pic>
    </p:spTree>
    <p:extLst>
      <p:ext uri="{BB962C8B-B14F-4D97-AF65-F5344CB8AC3E}">
        <p14:creationId xmlns:p14="http://schemas.microsoft.com/office/powerpoint/2010/main" val="322668487"/>
      </p:ext>
    </p:extLst>
  </p:cSld>
  <p:clrMapOvr>
    <a:masterClrMapping/>
  </p:clrMapOvr>
  <mc:AlternateContent xmlns:mc="http://schemas.openxmlformats.org/markup-compatibility/2006" xmlns:p14="http://schemas.microsoft.com/office/powerpoint/2010/main">
    <mc:Choice Requires="p14">
      <p:transition p14:dur="10" advTm="93000"/>
    </mc:Choice>
    <mc:Fallback xmlns="">
      <p:transition advTm="9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What is happening with the Volume 3 drawings</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854423" cy="5034940"/>
          </a:xfrm>
        </p:spPr>
        <p:txBody>
          <a:bodyPr>
            <a:noAutofit/>
          </a:bodyPr>
          <a:lstStyle/>
          <a:p>
            <a:pPr>
              <a:spcBef>
                <a:spcPts val="0"/>
              </a:spcBef>
              <a:spcAft>
                <a:spcPts val="1200"/>
              </a:spcAft>
            </a:pPr>
            <a:r>
              <a:rPr lang="en-GB" sz="2800" dirty="0"/>
              <a:t>Work is ongoing to set the directions of the future Volume 3.</a:t>
            </a:r>
          </a:p>
          <a:p>
            <a:pPr>
              <a:spcBef>
                <a:spcPts val="0"/>
              </a:spcBef>
              <a:spcAft>
                <a:spcPts val="1200"/>
              </a:spcAft>
            </a:pPr>
            <a:endParaRPr lang="en-GB" sz="2800" dirty="0"/>
          </a:p>
          <a:p>
            <a:pPr>
              <a:spcBef>
                <a:spcPts val="0"/>
              </a:spcBef>
              <a:spcAft>
                <a:spcPts val="1200"/>
              </a:spcAft>
            </a:pPr>
            <a:r>
              <a:rPr lang="en-GB" sz="2800" dirty="0"/>
              <a:t>The current Volume 3 drawings will become either:</a:t>
            </a:r>
          </a:p>
          <a:p>
            <a:pPr marL="612762" lvl="1" indent="-342900">
              <a:spcBef>
                <a:spcPts val="0"/>
              </a:spcBef>
              <a:spcAft>
                <a:spcPts val="1200"/>
              </a:spcAft>
              <a:buFont typeface="Wingdings" panose="05000000000000000000" pitchFamily="2" charset="2"/>
              <a:buChar char="§"/>
            </a:pPr>
            <a:r>
              <a:rPr lang="en-GB" sz="2400" dirty="0"/>
              <a:t>Updated technical drawings in the DMRB</a:t>
            </a:r>
          </a:p>
          <a:p>
            <a:pPr marL="612762" lvl="1" indent="-342900">
              <a:spcBef>
                <a:spcPts val="0"/>
              </a:spcBef>
              <a:spcAft>
                <a:spcPts val="1200"/>
              </a:spcAft>
              <a:buFont typeface="Wingdings" panose="05000000000000000000" pitchFamily="2" charset="2"/>
              <a:buChar char="§"/>
            </a:pPr>
            <a:r>
              <a:rPr lang="en-GB" sz="2400" dirty="0"/>
              <a:t>Updated technical drawings in the SHW documents</a:t>
            </a:r>
          </a:p>
          <a:p>
            <a:pPr marL="612762" lvl="1" indent="-342900">
              <a:spcBef>
                <a:spcPts val="0"/>
              </a:spcBef>
              <a:spcAft>
                <a:spcPts val="1200"/>
              </a:spcAft>
              <a:buFont typeface="Wingdings" panose="05000000000000000000" pitchFamily="2" charset="2"/>
              <a:buChar char="§"/>
            </a:pPr>
            <a:r>
              <a:rPr lang="en-GB" sz="2400" dirty="0"/>
              <a:t>Updated technical drawings retained in a separate set</a:t>
            </a:r>
          </a:p>
          <a:p>
            <a:pPr marL="612762" lvl="1" indent="-342900">
              <a:spcBef>
                <a:spcPts val="0"/>
              </a:spcBef>
              <a:spcAft>
                <a:spcPts val="1200"/>
              </a:spcAft>
              <a:buFont typeface="Wingdings" panose="05000000000000000000" pitchFamily="2" charset="2"/>
              <a:buChar char="§"/>
            </a:pPr>
            <a:r>
              <a:rPr lang="en-GB" sz="2400" dirty="0"/>
              <a:t>Removed and not replaced</a:t>
            </a:r>
          </a:p>
          <a:p>
            <a:pPr marL="457200" lvl="1" indent="-457200">
              <a:spcBef>
                <a:spcPts val="0"/>
              </a:spcBef>
              <a:spcAft>
                <a:spcPts val="1200"/>
              </a:spcAft>
              <a:buFont typeface="Wingdings" panose="05000000000000000000" pitchFamily="2" charset="2"/>
              <a:buChar char="§"/>
            </a:pPr>
            <a:endParaRPr lang="en-GB" sz="2800" dirty="0"/>
          </a:p>
          <a:p>
            <a:pPr marL="525132" lvl="1" indent="-255270">
              <a:spcBef>
                <a:spcPts val="0"/>
              </a:spcBef>
              <a:spcAft>
                <a:spcPts val="1200"/>
              </a:spcAft>
              <a:buFont typeface="Arial" panose="020B0604020202020204" pitchFamily="34" charset="0"/>
              <a:buChar char="•"/>
            </a:pPr>
            <a:endParaRPr lang="en-GB" sz="2400" dirty="0"/>
          </a:p>
        </p:txBody>
      </p:sp>
      <p:pic>
        <p:nvPicPr>
          <p:cNvPr id="4" name="Audio 3">
            <a:hlinkClick r:id="" action="ppaction://media"/>
            <a:extLst>
              <a:ext uri="{FF2B5EF4-FFF2-40B4-BE49-F238E27FC236}">
                <a16:creationId xmlns:a16="http://schemas.microsoft.com/office/drawing/2014/main" id="{C33E4D72-8E80-4BA3-8084-68E27B89C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6051444"/>
      </p:ext>
    </p:extLst>
  </p:cSld>
  <p:clrMapOvr>
    <a:masterClrMapping/>
  </p:clrMapOvr>
  <mc:AlternateContent xmlns:mc="http://schemas.openxmlformats.org/markup-compatibility/2006" xmlns:p14="http://schemas.microsoft.com/office/powerpoint/2010/main">
    <mc:Choice Requires="p14">
      <p:transition p14:dur="0" advTm="39233"/>
    </mc:Choice>
    <mc:Fallback xmlns="">
      <p:transition advTm="3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Updates to drawings contained in Volume 3 </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1" y="1269250"/>
            <a:ext cx="10871883" cy="5034940"/>
          </a:xfrm>
          <a:solidFill>
            <a:schemeClr val="bg1"/>
          </a:solidFill>
        </p:spPr>
        <p:txBody>
          <a:bodyPr>
            <a:noAutofit/>
          </a:bodyPr>
          <a:lstStyle/>
          <a:p>
            <a:pPr>
              <a:spcBef>
                <a:spcPts val="0"/>
              </a:spcBef>
              <a:spcAft>
                <a:spcPts val="600"/>
              </a:spcAft>
            </a:pPr>
            <a:r>
              <a:rPr lang="en-GB" dirty="0"/>
              <a:t>At this stage you have to </a:t>
            </a:r>
            <a:r>
              <a:rPr lang="en-GB" b="1" dirty="0"/>
              <a:t>identify status of each Volume 3 drawing </a:t>
            </a:r>
            <a:r>
              <a:rPr lang="en-GB" dirty="0"/>
              <a:t>within your discipline. Consider the following:</a:t>
            </a:r>
          </a:p>
          <a:p>
            <a:pPr marL="777852" lvl="2" indent="-342900">
              <a:spcBef>
                <a:spcPts val="0"/>
              </a:spcBef>
              <a:spcAft>
                <a:spcPts val="600"/>
              </a:spcAft>
            </a:pPr>
            <a:r>
              <a:rPr lang="en-GB" sz="2200" dirty="0"/>
              <a:t>is it a reference design or an object to be specified? </a:t>
            </a:r>
          </a:p>
          <a:p>
            <a:pPr marL="777852" lvl="2" indent="-342900">
              <a:spcBef>
                <a:spcPts val="0"/>
              </a:spcBef>
              <a:spcAft>
                <a:spcPts val="600"/>
              </a:spcAft>
            </a:pPr>
            <a:r>
              <a:rPr lang="en-GB" sz="2200" dirty="0"/>
              <a:t>is it out of date but still relevant or obsolete?</a:t>
            </a:r>
          </a:p>
          <a:p>
            <a:pPr marL="777852" lvl="2" indent="-342900">
              <a:spcBef>
                <a:spcPts val="0"/>
              </a:spcBef>
              <a:spcAft>
                <a:spcPts val="600"/>
              </a:spcAft>
            </a:pPr>
            <a:r>
              <a:rPr lang="en-GB" sz="2200" dirty="0"/>
              <a:t>is a 2D drawing still the most appropriate way of communicating the intent / requirement?</a:t>
            </a:r>
          </a:p>
          <a:p>
            <a:pPr marL="777852" lvl="2" indent="-342900">
              <a:spcBef>
                <a:spcPts val="0"/>
              </a:spcBef>
              <a:spcAft>
                <a:spcPts val="600"/>
              </a:spcAft>
            </a:pPr>
            <a:r>
              <a:rPr lang="en-GB" sz="2200" dirty="0"/>
              <a:t>are new drawings potentially needed?</a:t>
            </a:r>
          </a:p>
          <a:p>
            <a:pPr marL="777852" lvl="2" indent="-342900">
              <a:spcBef>
                <a:spcPts val="0"/>
              </a:spcBef>
              <a:spcAft>
                <a:spcPts val="600"/>
              </a:spcAft>
            </a:pPr>
            <a:r>
              <a:rPr lang="en-GB" sz="2200" dirty="0"/>
              <a:t>is it used more commonly on local authority roads (consider Northern Ireland needs)?</a:t>
            </a:r>
          </a:p>
          <a:p>
            <a:pPr marL="777852" lvl="2" indent="-342900">
              <a:spcBef>
                <a:spcPts val="0"/>
              </a:spcBef>
              <a:spcAft>
                <a:spcPts val="600"/>
              </a:spcAft>
            </a:pPr>
            <a:r>
              <a:rPr lang="en-GB" sz="2200" dirty="0"/>
              <a:t>is it commonly used?</a:t>
            </a:r>
          </a:p>
          <a:p>
            <a:pPr marL="777852" lvl="2" indent="-342900">
              <a:spcBef>
                <a:spcPts val="0"/>
              </a:spcBef>
              <a:spcAft>
                <a:spcPts val="600"/>
              </a:spcAft>
            </a:pPr>
            <a:r>
              <a:rPr lang="en-GB" sz="2200" dirty="0"/>
              <a:t>could it restrict innovation?</a:t>
            </a:r>
          </a:p>
          <a:p>
            <a:pPr marL="255576" lvl="2" indent="-255576">
              <a:spcBef>
                <a:spcPts val="0"/>
              </a:spcBef>
              <a:spcAft>
                <a:spcPts val="600"/>
              </a:spcAft>
              <a:buFont typeface="Wingdings" panose="05000000000000000000" pitchFamily="2" charset="2"/>
              <a:buChar char="§"/>
            </a:pPr>
            <a:r>
              <a:rPr lang="en-GB" sz="2400" b="1" dirty="0"/>
              <a:t>Stakeholder engagement might be required to fully understand the answers to these questions (this shall be noted in the DDP)</a:t>
            </a:r>
            <a:endParaRPr lang="en-GB" b="1" dirty="0"/>
          </a:p>
          <a:p>
            <a:pPr marL="269862" lvl="1" indent="0">
              <a:spcBef>
                <a:spcPts val="0"/>
              </a:spcBef>
              <a:spcAft>
                <a:spcPts val="1200"/>
              </a:spcAft>
              <a:buNone/>
            </a:pPr>
            <a:endParaRPr lang="en-GB" sz="2400" dirty="0"/>
          </a:p>
        </p:txBody>
      </p:sp>
      <p:pic>
        <p:nvPicPr>
          <p:cNvPr id="4" name="Audio 3">
            <a:hlinkClick r:id="" action="ppaction://media"/>
            <a:extLst>
              <a:ext uri="{FF2B5EF4-FFF2-40B4-BE49-F238E27FC236}">
                <a16:creationId xmlns:a16="http://schemas.microsoft.com/office/drawing/2014/main" id="{2F2F3463-0811-4260-8B5C-8F665CBFB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85592523"/>
      </p:ext>
    </p:extLst>
  </p:cSld>
  <p:clrMapOvr>
    <a:masterClrMapping/>
  </p:clrMapOvr>
  <mc:AlternateContent xmlns:mc="http://schemas.openxmlformats.org/markup-compatibility/2006" xmlns:p14="http://schemas.microsoft.com/office/powerpoint/2010/main">
    <mc:Choice Requires="p14">
      <p:transition p14:dur="0" advTm="62380"/>
    </mc:Choice>
    <mc:Fallback xmlns="">
      <p:transition advTm="62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Updates to drawings contained in Volume 3 </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485437" cy="5034940"/>
          </a:xfrm>
        </p:spPr>
        <p:txBody>
          <a:bodyPr>
            <a:noAutofit/>
          </a:bodyPr>
          <a:lstStyle/>
          <a:p>
            <a:pPr>
              <a:spcBef>
                <a:spcPts val="0"/>
              </a:spcBef>
              <a:spcAft>
                <a:spcPts val="600"/>
              </a:spcAft>
            </a:pPr>
            <a:r>
              <a:rPr lang="en-GB" dirty="0"/>
              <a:t>At this stage, you have to </a:t>
            </a:r>
            <a:r>
              <a:rPr lang="en-GB" b="1" dirty="0"/>
              <a:t>identify </a:t>
            </a:r>
            <a:r>
              <a:rPr lang="en-GB" sz="2400" b="1" dirty="0"/>
              <a:t>relevant location of drawings</a:t>
            </a:r>
            <a:r>
              <a:rPr lang="en-GB" sz="2400" dirty="0"/>
              <a:t>. </a:t>
            </a:r>
            <a:r>
              <a:rPr lang="en-GB" dirty="0"/>
              <a:t>Consider the following:</a:t>
            </a:r>
          </a:p>
          <a:p>
            <a:pPr lvl="1">
              <a:spcBef>
                <a:spcPts val="0"/>
              </a:spcBef>
              <a:spcAft>
                <a:spcPts val="600"/>
              </a:spcAft>
            </a:pPr>
            <a:r>
              <a:rPr lang="en-GB" sz="2200" dirty="0"/>
              <a:t>Does it relate to an object or material identified within the SHW?</a:t>
            </a:r>
          </a:p>
          <a:p>
            <a:pPr lvl="1">
              <a:spcBef>
                <a:spcPts val="0"/>
              </a:spcBef>
              <a:spcAft>
                <a:spcPts val="600"/>
              </a:spcAft>
            </a:pPr>
            <a:r>
              <a:rPr lang="en-GB" sz="2200" dirty="0"/>
              <a:t>Is it better placed in the DMRB as relevant to design? </a:t>
            </a:r>
          </a:p>
          <a:p>
            <a:pPr>
              <a:spcBef>
                <a:spcPts val="0"/>
              </a:spcBef>
              <a:spcAft>
                <a:spcPts val="600"/>
              </a:spcAft>
            </a:pPr>
            <a:endParaRPr lang="en-GB" dirty="0"/>
          </a:p>
          <a:p>
            <a:pPr>
              <a:spcBef>
                <a:spcPts val="0"/>
              </a:spcBef>
              <a:spcAft>
                <a:spcPts val="600"/>
              </a:spcAft>
            </a:pPr>
            <a:r>
              <a:rPr lang="en-GB" b="1" dirty="0"/>
              <a:t>This shall be noted in the Document Development Plan.</a:t>
            </a:r>
          </a:p>
          <a:p>
            <a:pPr>
              <a:spcBef>
                <a:spcPts val="0"/>
              </a:spcBef>
              <a:spcAft>
                <a:spcPts val="600"/>
              </a:spcAft>
            </a:pPr>
            <a:endParaRPr lang="en-GB" sz="2400" dirty="0"/>
          </a:p>
          <a:p>
            <a:pPr marL="255270" indent="-255270">
              <a:spcBef>
                <a:spcPts val="0"/>
              </a:spcBef>
              <a:spcAft>
                <a:spcPts val="1200"/>
              </a:spcAft>
              <a:buFont typeface="Arial" panose="020B0604020202020204" pitchFamily="34" charset="0"/>
              <a:buChar char="•"/>
            </a:pPr>
            <a:endParaRPr lang="en-GB" sz="3200" dirty="0"/>
          </a:p>
          <a:p>
            <a:pPr marL="525132" lvl="1" indent="-255270">
              <a:spcBef>
                <a:spcPts val="0"/>
              </a:spcBef>
              <a:spcAft>
                <a:spcPts val="1200"/>
              </a:spcAft>
              <a:buFont typeface="Arial" panose="020B0604020202020204" pitchFamily="34" charset="0"/>
              <a:buChar char="•"/>
            </a:pPr>
            <a:endParaRPr lang="en-GB" sz="2400" dirty="0"/>
          </a:p>
        </p:txBody>
      </p:sp>
      <p:pic>
        <p:nvPicPr>
          <p:cNvPr id="4" name="Audio 3">
            <a:hlinkClick r:id="" action="ppaction://media"/>
            <a:extLst>
              <a:ext uri="{FF2B5EF4-FFF2-40B4-BE49-F238E27FC236}">
                <a16:creationId xmlns:a16="http://schemas.microsoft.com/office/drawing/2014/main" id="{5BECFC89-0D0A-4B00-931C-FAEB5FAA0D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43582125"/>
      </p:ext>
    </p:extLst>
  </p:cSld>
  <p:clrMapOvr>
    <a:masterClrMapping/>
  </p:clrMapOvr>
  <mc:AlternateContent xmlns:mc="http://schemas.openxmlformats.org/markup-compatibility/2006" xmlns:p14="http://schemas.microsoft.com/office/powerpoint/2010/main">
    <mc:Choice Requires="p14">
      <p:transition p14:dur="0" advTm="22399"/>
    </mc:Choice>
    <mc:Fallback xmlns="">
      <p:transition advTm="22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FFB14-AD3C-4997-8228-C9F79C34A53A}"/>
              </a:ext>
            </a:extLst>
          </p:cNvPr>
          <p:cNvSpPr/>
          <p:nvPr/>
        </p:nvSpPr>
        <p:spPr>
          <a:xfrm>
            <a:off x="217170" y="5406390"/>
            <a:ext cx="11304270" cy="56007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369034"/>
            <a:ext cx="10447337" cy="5034940"/>
          </a:xfrm>
        </p:spPr>
        <p:txBody>
          <a:bodyPr>
            <a:noAutofit/>
          </a:bodyPr>
          <a:lstStyle/>
          <a:p>
            <a:pPr marL="457200" indent="-457200">
              <a:spcBef>
                <a:spcPts val="0"/>
              </a:spcBef>
              <a:spcAft>
                <a:spcPts val="1200"/>
              </a:spcAft>
              <a:buFont typeface="+mj-lt"/>
              <a:buAutoNum type="arabicPeriod"/>
            </a:pPr>
            <a:r>
              <a:rPr lang="en-GB" sz="2800" dirty="0">
                <a:solidFill>
                  <a:schemeClr val="tx1"/>
                </a:solidFill>
              </a:rPr>
              <a:t>Content, structure and presentation of the MCHW will change.</a:t>
            </a:r>
          </a:p>
          <a:p>
            <a:pPr marL="457200" indent="-457200">
              <a:spcBef>
                <a:spcPts val="0"/>
              </a:spcBef>
              <a:spcAft>
                <a:spcPts val="1200"/>
              </a:spcAft>
              <a:buFont typeface="+mj-lt"/>
              <a:buAutoNum type="arabicPeriod"/>
            </a:pPr>
            <a:r>
              <a:rPr lang="en-GB" sz="2800" dirty="0">
                <a:solidFill>
                  <a:schemeClr val="tx1"/>
                </a:solidFill>
              </a:rPr>
              <a:t>DMRB documents may need to be updated (or new documents created) to provide design information currently within the MCHW.</a:t>
            </a:r>
          </a:p>
          <a:p>
            <a:pPr marL="457200" indent="-457200">
              <a:spcBef>
                <a:spcPts val="0"/>
              </a:spcBef>
              <a:spcAft>
                <a:spcPts val="1200"/>
              </a:spcAft>
              <a:buFont typeface="+mj-lt"/>
              <a:buAutoNum type="arabicPeriod"/>
            </a:pPr>
            <a:r>
              <a:rPr lang="en-GB" sz="2800" dirty="0">
                <a:solidFill>
                  <a:schemeClr val="tx1"/>
                </a:solidFill>
              </a:rPr>
              <a:t>Sections need to be entirely restructured following specific rules. </a:t>
            </a:r>
          </a:p>
          <a:p>
            <a:pPr marL="457200" indent="-457200">
              <a:spcBef>
                <a:spcPts val="0"/>
              </a:spcBef>
              <a:spcAft>
                <a:spcPts val="1200"/>
              </a:spcAft>
              <a:buFont typeface="+mj-lt"/>
              <a:buAutoNum type="arabicPeriod"/>
            </a:pPr>
            <a:r>
              <a:rPr lang="en-GB" sz="2800" dirty="0">
                <a:solidFill>
                  <a:schemeClr val="tx1"/>
                </a:solidFill>
              </a:rPr>
              <a:t>Changes to drawings in Volume 3 may be needed to implement the specification requirements</a:t>
            </a:r>
          </a:p>
          <a:p>
            <a:pPr marL="457200" indent="-457200">
              <a:spcBef>
                <a:spcPts val="0"/>
              </a:spcBef>
              <a:spcAft>
                <a:spcPts val="1200"/>
              </a:spcAft>
              <a:buFont typeface="+mj-lt"/>
              <a:buAutoNum type="arabicPeriod"/>
            </a:pPr>
            <a:r>
              <a:rPr lang="en-GB" sz="2800" dirty="0">
                <a:solidFill>
                  <a:schemeClr val="tx1"/>
                </a:solidFill>
              </a:rPr>
              <a:t>National variations have to be identified.</a:t>
            </a:r>
          </a:p>
          <a:p>
            <a:pPr marL="457200" indent="-457200">
              <a:spcBef>
                <a:spcPts val="0"/>
              </a:spcBef>
              <a:spcAft>
                <a:spcPts val="1200"/>
              </a:spcAft>
              <a:buFont typeface="+mj-lt"/>
              <a:buAutoNum type="arabicPeriod"/>
            </a:pPr>
            <a:endParaRPr lang="en-GB" dirty="0">
              <a:solidFill>
                <a:schemeClr val="tx1"/>
              </a:solidFill>
            </a:endParaRPr>
          </a:p>
          <a:p>
            <a:pPr marL="0" indent="0">
              <a:spcBef>
                <a:spcPts val="0"/>
              </a:spcBef>
              <a:spcAft>
                <a:spcPts val="1200"/>
              </a:spcAft>
              <a:buNone/>
            </a:pPr>
            <a:endParaRPr lang="en-GB" sz="1800" dirty="0"/>
          </a:p>
          <a:p>
            <a:pPr>
              <a:spcBef>
                <a:spcPts val="0"/>
              </a:spcBef>
              <a:spcAft>
                <a:spcPts val="1200"/>
              </a:spcAft>
            </a:pPr>
            <a:endParaRPr lang="en-GB" sz="2000" dirty="0"/>
          </a:p>
        </p:txBody>
      </p:sp>
      <p:pic>
        <p:nvPicPr>
          <p:cNvPr id="5" name="Audio 4">
            <a:hlinkClick r:id="" action="ppaction://media"/>
            <a:extLst>
              <a:ext uri="{FF2B5EF4-FFF2-40B4-BE49-F238E27FC236}">
                <a16:creationId xmlns:a16="http://schemas.microsoft.com/office/drawing/2014/main" id="{4AA6CAAD-8F8E-431A-A5A3-F757F782AD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17028576"/>
      </p:ext>
    </p:extLst>
  </p:cSld>
  <p:clrMapOvr>
    <a:masterClrMapping/>
  </p:clrMapOvr>
  <mc:AlternateContent xmlns:mc="http://schemas.openxmlformats.org/markup-compatibility/2006" xmlns:p14="http://schemas.microsoft.com/office/powerpoint/2010/main">
    <mc:Choice Requires="p14">
      <p:transition p14:dur="0" advTm="9241"/>
    </mc:Choice>
    <mc:Fallback xmlns="">
      <p:transition advTm="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E19FB-E4CB-407D-8DC1-2864B47B51C0}"/>
              </a:ext>
            </a:extLst>
          </p:cNvPr>
          <p:cNvPicPr>
            <a:picLocks noChangeAspect="1"/>
          </p:cNvPicPr>
          <p:nvPr/>
        </p:nvPicPr>
        <p:blipFill>
          <a:blip r:embed="rId4"/>
          <a:stretch>
            <a:fillRect/>
          </a:stretch>
        </p:blipFill>
        <p:spPr>
          <a:xfrm>
            <a:off x="90952" y="1950204"/>
            <a:ext cx="2690554" cy="3640997"/>
          </a:xfrm>
          <a:prstGeom prst="rect">
            <a:avLst/>
          </a:prstGeom>
        </p:spPr>
      </p:pic>
      <p:pic>
        <p:nvPicPr>
          <p:cNvPr id="9" name="Picture 8">
            <a:extLst>
              <a:ext uri="{FF2B5EF4-FFF2-40B4-BE49-F238E27FC236}">
                <a16:creationId xmlns:a16="http://schemas.microsoft.com/office/drawing/2014/main" id="{59BBE2D8-5924-479F-807A-315525AA7973}"/>
              </a:ext>
            </a:extLst>
          </p:cNvPr>
          <p:cNvPicPr>
            <a:picLocks noChangeAspect="1"/>
          </p:cNvPicPr>
          <p:nvPr/>
        </p:nvPicPr>
        <p:blipFill>
          <a:blip r:embed="rId5"/>
          <a:stretch>
            <a:fillRect/>
          </a:stretch>
        </p:blipFill>
        <p:spPr>
          <a:xfrm>
            <a:off x="3045406" y="2023042"/>
            <a:ext cx="2690554" cy="3534003"/>
          </a:xfrm>
          <a:prstGeom prst="rect">
            <a:avLst/>
          </a:prstGeom>
        </p:spPr>
      </p:pic>
      <p:sp>
        <p:nvSpPr>
          <p:cNvPr id="10" name="TextBox 9">
            <a:extLst>
              <a:ext uri="{FF2B5EF4-FFF2-40B4-BE49-F238E27FC236}">
                <a16:creationId xmlns:a16="http://schemas.microsoft.com/office/drawing/2014/main" id="{320FADCD-598A-4C0C-A60D-2A913153B574}"/>
              </a:ext>
            </a:extLst>
          </p:cNvPr>
          <p:cNvSpPr txBox="1"/>
          <p:nvPr/>
        </p:nvSpPr>
        <p:spPr>
          <a:xfrm>
            <a:off x="149975" y="1487837"/>
            <a:ext cx="2690555" cy="369332"/>
          </a:xfrm>
          <a:prstGeom prst="rect">
            <a:avLst/>
          </a:prstGeom>
          <a:noFill/>
        </p:spPr>
        <p:txBody>
          <a:bodyPr wrap="square" rtlCol="0">
            <a:spAutoFit/>
          </a:bodyPr>
          <a:lstStyle/>
          <a:p>
            <a:r>
              <a:rPr lang="en-GB" b="1" dirty="0"/>
              <a:t>HE (main text)</a:t>
            </a:r>
          </a:p>
        </p:txBody>
      </p:sp>
      <p:sp>
        <p:nvSpPr>
          <p:cNvPr id="11" name="TextBox 10">
            <a:extLst>
              <a:ext uri="{FF2B5EF4-FFF2-40B4-BE49-F238E27FC236}">
                <a16:creationId xmlns:a16="http://schemas.microsoft.com/office/drawing/2014/main" id="{85BA44FD-2FFA-4542-8F90-8191EB3FFA3E}"/>
              </a:ext>
            </a:extLst>
          </p:cNvPr>
          <p:cNvSpPr txBox="1"/>
          <p:nvPr/>
        </p:nvSpPr>
        <p:spPr>
          <a:xfrm>
            <a:off x="3008490" y="1487836"/>
            <a:ext cx="2690555" cy="369332"/>
          </a:xfrm>
          <a:prstGeom prst="rect">
            <a:avLst/>
          </a:prstGeom>
          <a:noFill/>
        </p:spPr>
        <p:txBody>
          <a:bodyPr wrap="square" rtlCol="0">
            <a:spAutoFit/>
          </a:bodyPr>
          <a:lstStyle/>
          <a:p>
            <a:r>
              <a:rPr lang="en-GB" b="1" dirty="0"/>
              <a:t>TS</a:t>
            </a:r>
          </a:p>
        </p:txBody>
      </p:sp>
      <p:sp>
        <p:nvSpPr>
          <p:cNvPr id="12" name="TextBox 11">
            <a:extLst>
              <a:ext uri="{FF2B5EF4-FFF2-40B4-BE49-F238E27FC236}">
                <a16:creationId xmlns:a16="http://schemas.microsoft.com/office/drawing/2014/main" id="{6B9789F1-202F-4F31-A864-64A726C8DC2A}"/>
              </a:ext>
            </a:extLst>
          </p:cNvPr>
          <p:cNvSpPr txBox="1"/>
          <p:nvPr/>
        </p:nvSpPr>
        <p:spPr>
          <a:xfrm>
            <a:off x="6107501" y="1487836"/>
            <a:ext cx="2690555" cy="369332"/>
          </a:xfrm>
          <a:prstGeom prst="rect">
            <a:avLst/>
          </a:prstGeom>
          <a:noFill/>
        </p:spPr>
        <p:txBody>
          <a:bodyPr wrap="square" rtlCol="0">
            <a:spAutoFit/>
          </a:bodyPr>
          <a:lstStyle/>
          <a:p>
            <a:r>
              <a:rPr lang="en-GB" b="1" dirty="0"/>
              <a:t>WG</a:t>
            </a:r>
          </a:p>
        </p:txBody>
      </p:sp>
      <p:sp>
        <p:nvSpPr>
          <p:cNvPr id="13" name="TextBox 12">
            <a:extLst>
              <a:ext uri="{FF2B5EF4-FFF2-40B4-BE49-F238E27FC236}">
                <a16:creationId xmlns:a16="http://schemas.microsoft.com/office/drawing/2014/main" id="{AB99A994-A061-4B30-81DC-7B0418F0FFEA}"/>
              </a:ext>
            </a:extLst>
          </p:cNvPr>
          <p:cNvSpPr txBox="1"/>
          <p:nvPr/>
        </p:nvSpPr>
        <p:spPr>
          <a:xfrm>
            <a:off x="9308209" y="1487836"/>
            <a:ext cx="2690555" cy="369332"/>
          </a:xfrm>
          <a:prstGeom prst="rect">
            <a:avLst/>
          </a:prstGeom>
          <a:noFill/>
        </p:spPr>
        <p:txBody>
          <a:bodyPr wrap="square" rtlCol="0">
            <a:spAutoFit/>
          </a:bodyPr>
          <a:lstStyle/>
          <a:p>
            <a:r>
              <a:rPr lang="en-GB" b="1" dirty="0"/>
              <a:t>NI</a:t>
            </a:r>
          </a:p>
        </p:txBody>
      </p:sp>
      <p:sp>
        <p:nvSpPr>
          <p:cNvPr id="4" name="Rectangle 3">
            <a:extLst>
              <a:ext uri="{FF2B5EF4-FFF2-40B4-BE49-F238E27FC236}">
                <a16:creationId xmlns:a16="http://schemas.microsoft.com/office/drawing/2014/main" id="{EA780BF2-3C0F-48A6-B8BC-24D37644733B}"/>
              </a:ext>
            </a:extLst>
          </p:cNvPr>
          <p:cNvSpPr/>
          <p:nvPr/>
        </p:nvSpPr>
        <p:spPr>
          <a:xfrm>
            <a:off x="90952" y="1950204"/>
            <a:ext cx="2690554" cy="3266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2BC9A444-F9C0-40F3-84FC-9AF9678A53AD}"/>
              </a:ext>
            </a:extLst>
          </p:cNvPr>
          <p:cNvSpPr/>
          <p:nvPr/>
        </p:nvSpPr>
        <p:spPr>
          <a:xfrm>
            <a:off x="3045406" y="1971556"/>
            <a:ext cx="2690554" cy="3266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a:extLst>
              <a:ext uri="{FF2B5EF4-FFF2-40B4-BE49-F238E27FC236}">
                <a16:creationId xmlns:a16="http://schemas.microsoft.com/office/drawing/2014/main" id="{D74EC38D-8357-42CC-A838-F7CFDBAFC8C7}"/>
              </a:ext>
            </a:extLst>
          </p:cNvPr>
          <p:cNvSpPr/>
          <p:nvPr/>
        </p:nvSpPr>
        <p:spPr>
          <a:xfrm>
            <a:off x="10046284" y="115014"/>
            <a:ext cx="1810487" cy="15841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Bradley Hand ITC" panose="03070402050302030203" pitchFamily="66" charset="0"/>
              </a:rPr>
              <a:t>Different  regulation</a:t>
            </a:r>
          </a:p>
        </p:txBody>
      </p:sp>
      <p:pic>
        <p:nvPicPr>
          <p:cNvPr id="6" name="Picture 5">
            <a:extLst>
              <a:ext uri="{FF2B5EF4-FFF2-40B4-BE49-F238E27FC236}">
                <a16:creationId xmlns:a16="http://schemas.microsoft.com/office/drawing/2014/main" id="{2E885E2F-07D9-4DAF-8AE1-98BE40272E59}"/>
              </a:ext>
            </a:extLst>
          </p:cNvPr>
          <p:cNvPicPr>
            <a:picLocks noChangeAspect="1"/>
          </p:cNvPicPr>
          <p:nvPr/>
        </p:nvPicPr>
        <p:blipFill>
          <a:blip r:embed="rId6"/>
          <a:stretch>
            <a:fillRect/>
          </a:stretch>
        </p:blipFill>
        <p:spPr>
          <a:xfrm>
            <a:off x="5949827" y="1973740"/>
            <a:ext cx="2810469" cy="3534004"/>
          </a:xfrm>
          <a:prstGeom prst="rect">
            <a:avLst/>
          </a:prstGeom>
        </p:spPr>
      </p:pic>
      <p:sp>
        <p:nvSpPr>
          <p:cNvPr id="20" name="Rectangle 19">
            <a:extLst>
              <a:ext uri="{FF2B5EF4-FFF2-40B4-BE49-F238E27FC236}">
                <a16:creationId xmlns:a16="http://schemas.microsoft.com/office/drawing/2014/main" id="{3E62901C-2AED-45E9-8A9A-1411D3EB591D}"/>
              </a:ext>
            </a:extLst>
          </p:cNvPr>
          <p:cNvSpPr/>
          <p:nvPr/>
        </p:nvSpPr>
        <p:spPr>
          <a:xfrm>
            <a:off x="5942187" y="1950204"/>
            <a:ext cx="2690554" cy="3266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87CADE7E-5985-49F8-9599-0427D903504A}"/>
              </a:ext>
            </a:extLst>
          </p:cNvPr>
          <p:cNvPicPr>
            <a:picLocks noChangeAspect="1"/>
          </p:cNvPicPr>
          <p:nvPr/>
        </p:nvPicPr>
        <p:blipFill>
          <a:blip r:embed="rId7"/>
          <a:stretch>
            <a:fillRect/>
          </a:stretch>
        </p:blipFill>
        <p:spPr>
          <a:xfrm>
            <a:off x="9006247" y="1950204"/>
            <a:ext cx="2860074" cy="3640998"/>
          </a:xfrm>
          <a:prstGeom prst="rect">
            <a:avLst/>
          </a:prstGeom>
        </p:spPr>
      </p:pic>
      <p:sp>
        <p:nvSpPr>
          <p:cNvPr id="23" name="Rectangle 22">
            <a:extLst>
              <a:ext uri="{FF2B5EF4-FFF2-40B4-BE49-F238E27FC236}">
                <a16:creationId xmlns:a16="http://schemas.microsoft.com/office/drawing/2014/main" id="{CDC3B1CB-E1F5-4A8D-8863-CC31BD3AF9DC}"/>
              </a:ext>
            </a:extLst>
          </p:cNvPr>
          <p:cNvSpPr/>
          <p:nvPr/>
        </p:nvSpPr>
        <p:spPr>
          <a:xfrm>
            <a:off x="9032845" y="1899508"/>
            <a:ext cx="2833475" cy="32666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1">
            <a:extLst>
              <a:ext uri="{FF2B5EF4-FFF2-40B4-BE49-F238E27FC236}">
                <a16:creationId xmlns:a16="http://schemas.microsoft.com/office/drawing/2014/main" id="{7F6D3A60-EDC7-479F-8930-097C92C9F824}"/>
              </a:ext>
            </a:extLst>
          </p:cNvPr>
          <p:cNvSpPr>
            <a:spLocks noGrp="1"/>
          </p:cNvSpPr>
          <p:nvPr>
            <p:ph type="title"/>
          </p:nvPr>
        </p:nvSpPr>
        <p:spPr>
          <a:xfrm>
            <a:off x="185865" y="107349"/>
            <a:ext cx="10657184" cy="864096"/>
          </a:xfrm>
        </p:spPr>
        <p:txBody>
          <a:bodyPr/>
          <a:lstStyle/>
          <a:p>
            <a:r>
              <a:rPr lang="en-GB" dirty="0">
                <a:solidFill>
                  <a:srgbClr val="00B0F0"/>
                </a:solidFill>
                <a:latin typeface="+mj-lt"/>
              </a:rPr>
              <a:t>Example of </a:t>
            </a:r>
            <a:r>
              <a:rPr lang="en-GB" dirty="0">
                <a:solidFill>
                  <a:srgbClr val="00B0F0"/>
                </a:solidFill>
              </a:rPr>
              <a:t>national variations</a:t>
            </a:r>
            <a:endParaRPr lang="en-GB" dirty="0">
              <a:latin typeface="+mj-lt"/>
            </a:endParaRPr>
          </a:p>
        </p:txBody>
      </p:sp>
      <p:pic>
        <p:nvPicPr>
          <p:cNvPr id="2" name="Audio 1">
            <a:hlinkClick r:id="" action="ppaction://media"/>
            <a:extLst>
              <a:ext uri="{FF2B5EF4-FFF2-40B4-BE49-F238E27FC236}">
                <a16:creationId xmlns:a16="http://schemas.microsoft.com/office/drawing/2014/main" id="{E8D76447-9855-4F8E-95FF-B3651E15C3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02362164"/>
      </p:ext>
    </p:extLst>
  </p:cSld>
  <p:clrMapOvr>
    <a:masterClrMapping/>
  </p:clrMapOvr>
  <mc:AlternateContent xmlns:mc="http://schemas.openxmlformats.org/markup-compatibility/2006" xmlns:p14="http://schemas.microsoft.com/office/powerpoint/2010/main">
    <mc:Choice Requires="p14">
      <p:transition spd="slow" p14:dur="2000" advTm="56547"/>
    </mc:Choice>
    <mc:Fallback xmlns="">
      <p:transition spd="slow" advTm="56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F16C3-0AD8-41A3-B802-5B853EBE5320}"/>
              </a:ext>
            </a:extLst>
          </p:cNvPr>
          <p:cNvPicPr>
            <a:picLocks noChangeAspect="1"/>
          </p:cNvPicPr>
          <p:nvPr/>
        </p:nvPicPr>
        <p:blipFill>
          <a:blip r:embed="rId4"/>
          <a:stretch>
            <a:fillRect/>
          </a:stretch>
        </p:blipFill>
        <p:spPr>
          <a:xfrm>
            <a:off x="3182737" y="1921390"/>
            <a:ext cx="2985398" cy="3928430"/>
          </a:xfrm>
          <a:prstGeom prst="rect">
            <a:avLst/>
          </a:prstGeom>
        </p:spPr>
      </p:pic>
      <p:pic>
        <p:nvPicPr>
          <p:cNvPr id="10" name="Picture 9">
            <a:extLst>
              <a:ext uri="{FF2B5EF4-FFF2-40B4-BE49-F238E27FC236}">
                <a16:creationId xmlns:a16="http://schemas.microsoft.com/office/drawing/2014/main" id="{BDB8A276-E52B-4DCC-A7C0-301628B4CCBF}"/>
              </a:ext>
            </a:extLst>
          </p:cNvPr>
          <p:cNvPicPr>
            <a:picLocks noChangeAspect="1"/>
          </p:cNvPicPr>
          <p:nvPr/>
        </p:nvPicPr>
        <p:blipFill>
          <a:blip r:embed="rId5"/>
          <a:stretch>
            <a:fillRect/>
          </a:stretch>
        </p:blipFill>
        <p:spPr>
          <a:xfrm>
            <a:off x="3164522" y="5794426"/>
            <a:ext cx="3055735" cy="668442"/>
          </a:xfrm>
          <a:prstGeom prst="rect">
            <a:avLst/>
          </a:prstGeom>
        </p:spPr>
      </p:pic>
      <p:pic>
        <p:nvPicPr>
          <p:cNvPr id="11" name="Picture 10">
            <a:extLst>
              <a:ext uri="{FF2B5EF4-FFF2-40B4-BE49-F238E27FC236}">
                <a16:creationId xmlns:a16="http://schemas.microsoft.com/office/drawing/2014/main" id="{35DDC26D-FEC8-44B7-8215-A9D225DABD3E}"/>
              </a:ext>
            </a:extLst>
          </p:cNvPr>
          <p:cNvPicPr>
            <a:picLocks noChangeAspect="1"/>
          </p:cNvPicPr>
          <p:nvPr/>
        </p:nvPicPr>
        <p:blipFill>
          <a:blip r:embed="rId6"/>
          <a:stretch>
            <a:fillRect/>
          </a:stretch>
        </p:blipFill>
        <p:spPr>
          <a:xfrm>
            <a:off x="83482" y="1921390"/>
            <a:ext cx="3005446" cy="3822806"/>
          </a:xfrm>
          <a:prstGeom prst="rect">
            <a:avLst/>
          </a:prstGeom>
        </p:spPr>
      </p:pic>
      <p:pic>
        <p:nvPicPr>
          <p:cNvPr id="12" name="Picture 11">
            <a:extLst>
              <a:ext uri="{FF2B5EF4-FFF2-40B4-BE49-F238E27FC236}">
                <a16:creationId xmlns:a16="http://schemas.microsoft.com/office/drawing/2014/main" id="{F72896D7-34A3-42DF-9252-EBFB81B07C64}"/>
              </a:ext>
            </a:extLst>
          </p:cNvPr>
          <p:cNvPicPr>
            <a:picLocks noChangeAspect="1"/>
          </p:cNvPicPr>
          <p:nvPr/>
        </p:nvPicPr>
        <p:blipFill>
          <a:blip r:embed="rId7"/>
          <a:stretch>
            <a:fillRect/>
          </a:stretch>
        </p:blipFill>
        <p:spPr>
          <a:xfrm>
            <a:off x="58337" y="5725576"/>
            <a:ext cx="3055735" cy="744143"/>
          </a:xfrm>
          <a:prstGeom prst="rect">
            <a:avLst/>
          </a:prstGeom>
        </p:spPr>
      </p:pic>
      <p:sp>
        <p:nvSpPr>
          <p:cNvPr id="13" name="TextBox 12">
            <a:extLst>
              <a:ext uri="{FF2B5EF4-FFF2-40B4-BE49-F238E27FC236}">
                <a16:creationId xmlns:a16="http://schemas.microsoft.com/office/drawing/2014/main" id="{0CCA80E5-6719-4BB3-9578-C24D940CF022}"/>
              </a:ext>
            </a:extLst>
          </p:cNvPr>
          <p:cNvSpPr txBox="1"/>
          <p:nvPr/>
        </p:nvSpPr>
        <p:spPr>
          <a:xfrm>
            <a:off x="149975" y="1487837"/>
            <a:ext cx="2690555" cy="369332"/>
          </a:xfrm>
          <a:prstGeom prst="rect">
            <a:avLst/>
          </a:prstGeom>
          <a:noFill/>
        </p:spPr>
        <p:txBody>
          <a:bodyPr wrap="square" rtlCol="0">
            <a:spAutoFit/>
          </a:bodyPr>
          <a:lstStyle/>
          <a:p>
            <a:r>
              <a:rPr lang="en-GB" b="1" dirty="0"/>
              <a:t>HE (main text)</a:t>
            </a:r>
          </a:p>
        </p:txBody>
      </p:sp>
      <p:sp>
        <p:nvSpPr>
          <p:cNvPr id="14" name="TextBox 13">
            <a:extLst>
              <a:ext uri="{FF2B5EF4-FFF2-40B4-BE49-F238E27FC236}">
                <a16:creationId xmlns:a16="http://schemas.microsoft.com/office/drawing/2014/main" id="{446B1146-68EE-4888-AF1E-C177EC4AB839}"/>
              </a:ext>
            </a:extLst>
          </p:cNvPr>
          <p:cNvSpPr txBox="1"/>
          <p:nvPr/>
        </p:nvSpPr>
        <p:spPr>
          <a:xfrm>
            <a:off x="3008490" y="1487836"/>
            <a:ext cx="2690555" cy="369332"/>
          </a:xfrm>
          <a:prstGeom prst="rect">
            <a:avLst/>
          </a:prstGeom>
          <a:noFill/>
        </p:spPr>
        <p:txBody>
          <a:bodyPr wrap="square" rtlCol="0">
            <a:spAutoFit/>
          </a:bodyPr>
          <a:lstStyle/>
          <a:p>
            <a:r>
              <a:rPr lang="en-GB" b="1" dirty="0"/>
              <a:t>TS</a:t>
            </a:r>
          </a:p>
        </p:txBody>
      </p:sp>
      <p:sp>
        <p:nvSpPr>
          <p:cNvPr id="15" name="TextBox 14">
            <a:extLst>
              <a:ext uri="{FF2B5EF4-FFF2-40B4-BE49-F238E27FC236}">
                <a16:creationId xmlns:a16="http://schemas.microsoft.com/office/drawing/2014/main" id="{B081B3EC-A1F9-4204-9075-DC48F2745E5D}"/>
              </a:ext>
            </a:extLst>
          </p:cNvPr>
          <p:cNvSpPr txBox="1"/>
          <p:nvPr/>
        </p:nvSpPr>
        <p:spPr>
          <a:xfrm>
            <a:off x="6107501" y="1487836"/>
            <a:ext cx="2690555" cy="369332"/>
          </a:xfrm>
          <a:prstGeom prst="rect">
            <a:avLst/>
          </a:prstGeom>
          <a:noFill/>
        </p:spPr>
        <p:txBody>
          <a:bodyPr wrap="square" rtlCol="0">
            <a:spAutoFit/>
          </a:bodyPr>
          <a:lstStyle/>
          <a:p>
            <a:r>
              <a:rPr lang="en-GB" b="1" dirty="0"/>
              <a:t>WG</a:t>
            </a:r>
          </a:p>
        </p:txBody>
      </p:sp>
      <p:sp>
        <p:nvSpPr>
          <p:cNvPr id="16" name="TextBox 15">
            <a:extLst>
              <a:ext uri="{FF2B5EF4-FFF2-40B4-BE49-F238E27FC236}">
                <a16:creationId xmlns:a16="http://schemas.microsoft.com/office/drawing/2014/main" id="{3AB8180C-3C1B-4C1A-A38F-CCD5AAB26D0F}"/>
              </a:ext>
            </a:extLst>
          </p:cNvPr>
          <p:cNvSpPr txBox="1"/>
          <p:nvPr/>
        </p:nvSpPr>
        <p:spPr>
          <a:xfrm>
            <a:off x="9308209" y="1487836"/>
            <a:ext cx="2690555" cy="369332"/>
          </a:xfrm>
          <a:prstGeom prst="rect">
            <a:avLst/>
          </a:prstGeom>
          <a:noFill/>
        </p:spPr>
        <p:txBody>
          <a:bodyPr wrap="square" rtlCol="0">
            <a:spAutoFit/>
          </a:bodyPr>
          <a:lstStyle/>
          <a:p>
            <a:r>
              <a:rPr lang="en-GB" b="1" dirty="0"/>
              <a:t>NI</a:t>
            </a:r>
          </a:p>
        </p:txBody>
      </p:sp>
      <p:pic>
        <p:nvPicPr>
          <p:cNvPr id="17" name="Picture 16">
            <a:extLst>
              <a:ext uri="{FF2B5EF4-FFF2-40B4-BE49-F238E27FC236}">
                <a16:creationId xmlns:a16="http://schemas.microsoft.com/office/drawing/2014/main" id="{371E6D7D-D0D3-4CB6-9BDB-BA51FC7D1089}"/>
              </a:ext>
            </a:extLst>
          </p:cNvPr>
          <p:cNvPicPr>
            <a:picLocks noChangeAspect="1"/>
          </p:cNvPicPr>
          <p:nvPr/>
        </p:nvPicPr>
        <p:blipFill>
          <a:blip r:embed="rId8"/>
          <a:stretch>
            <a:fillRect/>
          </a:stretch>
        </p:blipFill>
        <p:spPr>
          <a:xfrm>
            <a:off x="6267741" y="1921390"/>
            <a:ext cx="2859777" cy="3783091"/>
          </a:xfrm>
          <a:prstGeom prst="rect">
            <a:avLst/>
          </a:prstGeom>
        </p:spPr>
      </p:pic>
      <p:pic>
        <p:nvPicPr>
          <p:cNvPr id="18" name="Picture 17">
            <a:extLst>
              <a:ext uri="{FF2B5EF4-FFF2-40B4-BE49-F238E27FC236}">
                <a16:creationId xmlns:a16="http://schemas.microsoft.com/office/drawing/2014/main" id="{36C3C5C8-6D44-405C-87DA-4E7D74A45A0F}"/>
              </a:ext>
            </a:extLst>
          </p:cNvPr>
          <p:cNvPicPr>
            <a:picLocks noChangeAspect="1"/>
          </p:cNvPicPr>
          <p:nvPr/>
        </p:nvPicPr>
        <p:blipFill>
          <a:blip r:embed="rId9"/>
          <a:stretch>
            <a:fillRect/>
          </a:stretch>
        </p:blipFill>
        <p:spPr>
          <a:xfrm>
            <a:off x="6267741" y="5685735"/>
            <a:ext cx="2859777" cy="816363"/>
          </a:xfrm>
          <a:prstGeom prst="rect">
            <a:avLst/>
          </a:prstGeom>
        </p:spPr>
      </p:pic>
      <p:pic>
        <p:nvPicPr>
          <p:cNvPr id="19" name="Picture 18">
            <a:extLst>
              <a:ext uri="{FF2B5EF4-FFF2-40B4-BE49-F238E27FC236}">
                <a16:creationId xmlns:a16="http://schemas.microsoft.com/office/drawing/2014/main" id="{DB71BF41-B0F8-4211-A225-C04069007A2C}"/>
              </a:ext>
            </a:extLst>
          </p:cNvPr>
          <p:cNvPicPr>
            <a:picLocks noChangeAspect="1"/>
          </p:cNvPicPr>
          <p:nvPr/>
        </p:nvPicPr>
        <p:blipFill>
          <a:blip r:embed="rId10"/>
          <a:stretch>
            <a:fillRect/>
          </a:stretch>
        </p:blipFill>
        <p:spPr>
          <a:xfrm>
            <a:off x="9258645" y="1921390"/>
            <a:ext cx="2868529" cy="3743080"/>
          </a:xfrm>
          <a:prstGeom prst="rect">
            <a:avLst/>
          </a:prstGeom>
        </p:spPr>
      </p:pic>
      <p:pic>
        <p:nvPicPr>
          <p:cNvPr id="20" name="Picture 19">
            <a:extLst>
              <a:ext uri="{FF2B5EF4-FFF2-40B4-BE49-F238E27FC236}">
                <a16:creationId xmlns:a16="http://schemas.microsoft.com/office/drawing/2014/main" id="{D98978C0-E9A3-4CED-B831-0CA50726A8C4}"/>
              </a:ext>
            </a:extLst>
          </p:cNvPr>
          <p:cNvPicPr>
            <a:picLocks noChangeAspect="1"/>
          </p:cNvPicPr>
          <p:nvPr/>
        </p:nvPicPr>
        <p:blipFill>
          <a:blip r:embed="rId11"/>
          <a:stretch>
            <a:fillRect/>
          </a:stretch>
        </p:blipFill>
        <p:spPr>
          <a:xfrm>
            <a:off x="9258646" y="5664470"/>
            <a:ext cx="2882664" cy="643407"/>
          </a:xfrm>
          <a:prstGeom prst="rect">
            <a:avLst/>
          </a:prstGeom>
        </p:spPr>
      </p:pic>
      <p:sp>
        <p:nvSpPr>
          <p:cNvPr id="21" name="Rectangle 20">
            <a:extLst>
              <a:ext uri="{FF2B5EF4-FFF2-40B4-BE49-F238E27FC236}">
                <a16:creationId xmlns:a16="http://schemas.microsoft.com/office/drawing/2014/main" id="{4DC8543F-0172-4D4F-8AF4-81E7286728DE}"/>
              </a:ext>
            </a:extLst>
          </p:cNvPr>
          <p:cNvSpPr/>
          <p:nvPr/>
        </p:nvSpPr>
        <p:spPr>
          <a:xfrm>
            <a:off x="6267740" y="6217994"/>
            <a:ext cx="2859777" cy="326668"/>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272C716C-82E8-4E9E-BCBC-F275AD8252F3}"/>
              </a:ext>
            </a:extLst>
          </p:cNvPr>
          <p:cNvSpPr/>
          <p:nvPr/>
        </p:nvSpPr>
        <p:spPr>
          <a:xfrm>
            <a:off x="10085856" y="100771"/>
            <a:ext cx="1487619" cy="1239997"/>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Bradley Hand ITC" panose="03070402050302030203" pitchFamily="66" charset="0"/>
              </a:rPr>
              <a:t>Additional requirement</a:t>
            </a:r>
          </a:p>
        </p:txBody>
      </p:sp>
      <p:sp>
        <p:nvSpPr>
          <p:cNvPr id="22" name="Title 1">
            <a:extLst>
              <a:ext uri="{FF2B5EF4-FFF2-40B4-BE49-F238E27FC236}">
                <a16:creationId xmlns:a16="http://schemas.microsoft.com/office/drawing/2014/main" id="{DB676C80-4056-433C-BA8B-071F8E20204D}"/>
              </a:ext>
            </a:extLst>
          </p:cNvPr>
          <p:cNvSpPr>
            <a:spLocks noGrp="1"/>
          </p:cNvSpPr>
          <p:nvPr>
            <p:ph type="title"/>
          </p:nvPr>
        </p:nvSpPr>
        <p:spPr>
          <a:xfrm>
            <a:off x="185865" y="107349"/>
            <a:ext cx="10657184" cy="864096"/>
          </a:xfrm>
        </p:spPr>
        <p:txBody>
          <a:bodyPr/>
          <a:lstStyle/>
          <a:p>
            <a:r>
              <a:rPr lang="en-GB" dirty="0">
                <a:solidFill>
                  <a:srgbClr val="00B0F0"/>
                </a:solidFill>
                <a:latin typeface="+mj-lt"/>
              </a:rPr>
              <a:t>Example of </a:t>
            </a:r>
            <a:r>
              <a:rPr lang="en-GB" dirty="0">
                <a:solidFill>
                  <a:srgbClr val="00B0F0"/>
                </a:solidFill>
              </a:rPr>
              <a:t>national variations</a:t>
            </a:r>
            <a:endParaRPr lang="en-GB" dirty="0">
              <a:latin typeface="+mj-lt"/>
            </a:endParaRPr>
          </a:p>
        </p:txBody>
      </p:sp>
      <p:pic>
        <p:nvPicPr>
          <p:cNvPr id="2" name="Audio 1">
            <a:hlinkClick r:id="" action="ppaction://media"/>
            <a:extLst>
              <a:ext uri="{FF2B5EF4-FFF2-40B4-BE49-F238E27FC236}">
                <a16:creationId xmlns:a16="http://schemas.microsoft.com/office/drawing/2014/main" id="{32B54AED-9AAE-4FD6-8329-FE6E3AD13B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9023435"/>
      </p:ext>
    </p:extLst>
  </p:cSld>
  <p:clrMapOvr>
    <a:masterClrMapping/>
  </p:clrMapOvr>
  <mc:AlternateContent xmlns:mc="http://schemas.openxmlformats.org/markup-compatibility/2006" xmlns:p14="http://schemas.microsoft.com/office/powerpoint/2010/main">
    <mc:Choice Requires="p14">
      <p:transition spd="slow" p14:dur="2000" advTm="11961"/>
    </mc:Choice>
    <mc:Fallback xmlns="">
      <p:transition spd="slow" advTm="1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19BE-DA29-409D-A102-A4344943D230}"/>
              </a:ext>
            </a:extLst>
          </p:cNvPr>
          <p:cNvSpPr>
            <a:spLocks noGrp="1"/>
          </p:cNvSpPr>
          <p:nvPr>
            <p:ph type="title"/>
          </p:nvPr>
        </p:nvSpPr>
        <p:spPr>
          <a:xfrm>
            <a:off x="185865" y="107349"/>
            <a:ext cx="10657184" cy="864096"/>
          </a:xfrm>
        </p:spPr>
        <p:txBody>
          <a:bodyPr/>
          <a:lstStyle/>
          <a:p>
            <a:r>
              <a:rPr lang="en-GB" dirty="0">
                <a:solidFill>
                  <a:srgbClr val="00B0F0"/>
                </a:solidFill>
                <a:latin typeface="+mj-lt"/>
              </a:rPr>
              <a:t>Example of </a:t>
            </a:r>
            <a:r>
              <a:rPr lang="en-GB" dirty="0">
                <a:solidFill>
                  <a:srgbClr val="00B0F0"/>
                </a:solidFill>
              </a:rPr>
              <a:t>national variations</a:t>
            </a:r>
            <a:endParaRPr lang="en-GB" dirty="0">
              <a:latin typeface="+mj-lt"/>
            </a:endParaRPr>
          </a:p>
        </p:txBody>
      </p:sp>
      <p:sp>
        <p:nvSpPr>
          <p:cNvPr id="13" name="TextBox 12">
            <a:extLst>
              <a:ext uri="{FF2B5EF4-FFF2-40B4-BE49-F238E27FC236}">
                <a16:creationId xmlns:a16="http://schemas.microsoft.com/office/drawing/2014/main" id="{0CCA80E5-6719-4BB3-9578-C24D940CF022}"/>
              </a:ext>
            </a:extLst>
          </p:cNvPr>
          <p:cNvSpPr txBox="1"/>
          <p:nvPr/>
        </p:nvSpPr>
        <p:spPr>
          <a:xfrm>
            <a:off x="185865" y="1004089"/>
            <a:ext cx="2690555" cy="369332"/>
          </a:xfrm>
          <a:prstGeom prst="rect">
            <a:avLst/>
          </a:prstGeom>
          <a:noFill/>
        </p:spPr>
        <p:txBody>
          <a:bodyPr wrap="square" rtlCol="0">
            <a:spAutoFit/>
          </a:bodyPr>
          <a:lstStyle/>
          <a:p>
            <a:r>
              <a:rPr lang="en-GB" b="1" dirty="0"/>
              <a:t>HE (main text)</a:t>
            </a:r>
          </a:p>
        </p:txBody>
      </p:sp>
      <p:pic>
        <p:nvPicPr>
          <p:cNvPr id="5" name="Picture 4">
            <a:extLst>
              <a:ext uri="{FF2B5EF4-FFF2-40B4-BE49-F238E27FC236}">
                <a16:creationId xmlns:a16="http://schemas.microsoft.com/office/drawing/2014/main" id="{36797D5F-86E2-41F4-A64D-61B31EF8347F}"/>
              </a:ext>
            </a:extLst>
          </p:cNvPr>
          <p:cNvPicPr>
            <a:picLocks noChangeAspect="1"/>
          </p:cNvPicPr>
          <p:nvPr/>
        </p:nvPicPr>
        <p:blipFill>
          <a:blip r:embed="rId4"/>
          <a:stretch>
            <a:fillRect/>
          </a:stretch>
        </p:blipFill>
        <p:spPr>
          <a:xfrm>
            <a:off x="185865" y="1679439"/>
            <a:ext cx="2036386" cy="4207116"/>
          </a:xfrm>
          <a:prstGeom prst="rect">
            <a:avLst/>
          </a:prstGeom>
        </p:spPr>
      </p:pic>
      <p:pic>
        <p:nvPicPr>
          <p:cNvPr id="6" name="Picture 5">
            <a:extLst>
              <a:ext uri="{FF2B5EF4-FFF2-40B4-BE49-F238E27FC236}">
                <a16:creationId xmlns:a16="http://schemas.microsoft.com/office/drawing/2014/main" id="{926FC695-BB94-4020-91DF-33E52EA87C64}"/>
              </a:ext>
            </a:extLst>
          </p:cNvPr>
          <p:cNvPicPr>
            <a:picLocks noChangeAspect="1"/>
          </p:cNvPicPr>
          <p:nvPr/>
        </p:nvPicPr>
        <p:blipFill rotWithShape="1">
          <a:blip r:embed="rId5"/>
          <a:srcRect b="2353"/>
          <a:stretch/>
        </p:blipFill>
        <p:spPr>
          <a:xfrm>
            <a:off x="2222251" y="1440345"/>
            <a:ext cx="1943325" cy="4971178"/>
          </a:xfrm>
          <a:prstGeom prst="rect">
            <a:avLst/>
          </a:prstGeom>
        </p:spPr>
      </p:pic>
      <p:sp>
        <p:nvSpPr>
          <p:cNvPr id="11" name="TextBox 10">
            <a:extLst>
              <a:ext uri="{FF2B5EF4-FFF2-40B4-BE49-F238E27FC236}">
                <a16:creationId xmlns:a16="http://schemas.microsoft.com/office/drawing/2014/main" id="{757C0298-185C-487D-B5CD-7A8E75F82221}"/>
              </a:ext>
            </a:extLst>
          </p:cNvPr>
          <p:cNvSpPr txBox="1"/>
          <p:nvPr/>
        </p:nvSpPr>
        <p:spPr>
          <a:xfrm>
            <a:off x="6666248" y="1004089"/>
            <a:ext cx="2690555" cy="369332"/>
          </a:xfrm>
          <a:prstGeom prst="rect">
            <a:avLst/>
          </a:prstGeom>
          <a:noFill/>
        </p:spPr>
        <p:txBody>
          <a:bodyPr wrap="square" rtlCol="0">
            <a:spAutoFit/>
          </a:bodyPr>
          <a:lstStyle/>
          <a:p>
            <a:r>
              <a:rPr lang="en-GB" b="1" dirty="0"/>
              <a:t>TS / WG</a:t>
            </a:r>
          </a:p>
        </p:txBody>
      </p:sp>
      <p:pic>
        <p:nvPicPr>
          <p:cNvPr id="7" name="Picture 6">
            <a:extLst>
              <a:ext uri="{FF2B5EF4-FFF2-40B4-BE49-F238E27FC236}">
                <a16:creationId xmlns:a16="http://schemas.microsoft.com/office/drawing/2014/main" id="{B1054DEB-A320-4B65-A4BB-E69DC2E26311}"/>
              </a:ext>
            </a:extLst>
          </p:cNvPr>
          <p:cNvPicPr>
            <a:picLocks noChangeAspect="1"/>
          </p:cNvPicPr>
          <p:nvPr/>
        </p:nvPicPr>
        <p:blipFill rotWithShape="1">
          <a:blip r:embed="rId6"/>
          <a:srcRect b="2699"/>
          <a:stretch/>
        </p:blipFill>
        <p:spPr>
          <a:xfrm>
            <a:off x="4235226" y="1444289"/>
            <a:ext cx="1966488" cy="4977533"/>
          </a:xfrm>
          <a:prstGeom prst="rect">
            <a:avLst/>
          </a:prstGeom>
        </p:spPr>
      </p:pic>
      <p:pic>
        <p:nvPicPr>
          <p:cNvPr id="10" name="Picture 9">
            <a:extLst>
              <a:ext uri="{FF2B5EF4-FFF2-40B4-BE49-F238E27FC236}">
                <a16:creationId xmlns:a16="http://schemas.microsoft.com/office/drawing/2014/main" id="{A3418135-FCBF-425F-B76A-1391E268BCE3}"/>
              </a:ext>
            </a:extLst>
          </p:cNvPr>
          <p:cNvPicPr>
            <a:picLocks noChangeAspect="1"/>
          </p:cNvPicPr>
          <p:nvPr/>
        </p:nvPicPr>
        <p:blipFill>
          <a:blip r:embed="rId7"/>
          <a:stretch>
            <a:fillRect/>
          </a:stretch>
        </p:blipFill>
        <p:spPr>
          <a:xfrm>
            <a:off x="6694444" y="1731804"/>
            <a:ext cx="1878570" cy="3040197"/>
          </a:xfrm>
          <a:prstGeom prst="rect">
            <a:avLst/>
          </a:prstGeom>
        </p:spPr>
      </p:pic>
      <p:pic>
        <p:nvPicPr>
          <p:cNvPr id="12" name="Picture 11">
            <a:extLst>
              <a:ext uri="{FF2B5EF4-FFF2-40B4-BE49-F238E27FC236}">
                <a16:creationId xmlns:a16="http://schemas.microsoft.com/office/drawing/2014/main" id="{F8BC4186-7BF6-4308-8BC3-688C617AD4B5}"/>
              </a:ext>
            </a:extLst>
          </p:cNvPr>
          <p:cNvPicPr>
            <a:picLocks noChangeAspect="1"/>
          </p:cNvPicPr>
          <p:nvPr/>
        </p:nvPicPr>
        <p:blipFill rotWithShape="1">
          <a:blip r:embed="rId8"/>
          <a:srcRect r="50581"/>
          <a:stretch/>
        </p:blipFill>
        <p:spPr>
          <a:xfrm>
            <a:off x="8613604" y="1702379"/>
            <a:ext cx="1601367" cy="4379298"/>
          </a:xfrm>
          <a:prstGeom prst="rect">
            <a:avLst/>
          </a:prstGeom>
        </p:spPr>
      </p:pic>
      <p:sp>
        <p:nvSpPr>
          <p:cNvPr id="19" name="Rectangle 18">
            <a:extLst>
              <a:ext uri="{FF2B5EF4-FFF2-40B4-BE49-F238E27FC236}">
                <a16:creationId xmlns:a16="http://schemas.microsoft.com/office/drawing/2014/main" id="{5E273561-8BFA-43D0-9FFB-DB1AB6D0A142}"/>
              </a:ext>
            </a:extLst>
          </p:cNvPr>
          <p:cNvSpPr/>
          <p:nvPr/>
        </p:nvSpPr>
        <p:spPr>
          <a:xfrm>
            <a:off x="2171184" y="3040382"/>
            <a:ext cx="1937081" cy="6480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1D8BE092-DB72-4700-B8F0-D6B72A5D0B80}"/>
              </a:ext>
            </a:extLst>
          </p:cNvPr>
          <p:cNvSpPr/>
          <p:nvPr/>
        </p:nvSpPr>
        <p:spPr>
          <a:xfrm>
            <a:off x="8654627" y="4119794"/>
            <a:ext cx="1560344" cy="4054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29C59737-F06F-4F63-BC0C-5228B2E16819}"/>
              </a:ext>
            </a:extLst>
          </p:cNvPr>
          <p:cNvSpPr/>
          <p:nvPr/>
        </p:nvSpPr>
        <p:spPr>
          <a:xfrm>
            <a:off x="10214971" y="159563"/>
            <a:ext cx="1487619" cy="123999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Bradley Hand ITC" panose="03070402050302030203" pitchFamily="66" charset="0"/>
              </a:rPr>
              <a:t>Different regulations</a:t>
            </a:r>
          </a:p>
        </p:txBody>
      </p:sp>
      <p:pic>
        <p:nvPicPr>
          <p:cNvPr id="30" name="Picture 29">
            <a:extLst>
              <a:ext uri="{FF2B5EF4-FFF2-40B4-BE49-F238E27FC236}">
                <a16:creationId xmlns:a16="http://schemas.microsoft.com/office/drawing/2014/main" id="{0D9448E6-85EC-4BF8-A3F6-B2373257E584}"/>
              </a:ext>
            </a:extLst>
          </p:cNvPr>
          <p:cNvPicPr>
            <a:picLocks noChangeAspect="1"/>
          </p:cNvPicPr>
          <p:nvPr/>
        </p:nvPicPr>
        <p:blipFill rotWithShape="1">
          <a:blip r:embed="rId8"/>
          <a:srcRect l="51691"/>
          <a:stretch/>
        </p:blipFill>
        <p:spPr>
          <a:xfrm>
            <a:off x="10303789" y="1715956"/>
            <a:ext cx="1565376" cy="4379298"/>
          </a:xfrm>
          <a:prstGeom prst="rect">
            <a:avLst/>
          </a:prstGeom>
        </p:spPr>
      </p:pic>
      <p:pic>
        <p:nvPicPr>
          <p:cNvPr id="3" name="Audio 2">
            <a:hlinkClick r:id="" action="ppaction://media"/>
            <a:extLst>
              <a:ext uri="{FF2B5EF4-FFF2-40B4-BE49-F238E27FC236}">
                <a16:creationId xmlns:a16="http://schemas.microsoft.com/office/drawing/2014/main" id="{94096843-2BA7-4ABD-AF2B-4142DA5ED1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5968206"/>
      </p:ext>
    </p:extLst>
  </p:cSld>
  <p:clrMapOvr>
    <a:masterClrMapping/>
  </p:clrMapOvr>
  <mc:AlternateContent xmlns:mc="http://schemas.openxmlformats.org/markup-compatibility/2006" xmlns:p14="http://schemas.microsoft.com/office/powerpoint/2010/main">
    <mc:Choice Requires="p14">
      <p:transition spd="slow" p14:dur="2000" advTm="11483"/>
    </mc:Choice>
    <mc:Fallback xmlns="">
      <p:transition spd="slow" advTm="1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CCA80E5-6719-4BB3-9578-C24D940CF022}"/>
              </a:ext>
            </a:extLst>
          </p:cNvPr>
          <p:cNvSpPr txBox="1"/>
          <p:nvPr/>
        </p:nvSpPr>
        <p:spPr>
          <a:xfrm>
            <a:off x="1271464" y="1188755"/>
            <a:ext cx="2690555" cy="369332"/>
          </a:xfrm>
          <a:prstGeom prst="rect">
            <a:avLst/>
          </a:prstGeom>
          <a:noFill/>
        </p:spPr>
        <p:txBody>
          <a:bodyPr wrap="square" rtlCol="0">
            <a:spAutoFit/>
          </a:bodyPr>
          <a:lstStyle/>
          <a:p>
            <a:r>
              <a:rPr lang="en-GB" b="1" dirty="0"/>
              <a:t>HE (main text)</a:t>
            </a:r>
          </a:p>
        </p:txBody>
      </p:sp>
      <p:sp>
        <p:nvSpPr>
          <p:cNvPr id="11" name="TextBox 10">
            <a:extLst>
              <a:ext uri="{FF2B5EF4-FFF2-40B4-BE49-F238E27FC236}">
                <a16:creationId xmlns:a16="http://schemas.microsoft.com/office/drawing/2014/main" id="{757C0298-185C-487D-B5CD-7A8E75F82221}"/>
              </a:ext>
            </a:extLst>
          </p:cNvPr>
          <p:cNvSpPr txBox="1"/>
          <p:nvPr/>
        </p:nvSpPr>
        <p:spPr>
          <a:xfrm>
            <a:off x="6878573" y="1175130"/>
            <a:ext cx="2690555" cy="369332"/>
          </a:xfrm>
          <a:prstGeom prst="rect">
            <a:avLst/>
          </a:prstGeom>
          <a:noFill/>
        </p:spPr>
        <p:txBody>
          <a:bodyPr wrap="square" rtlCol="0">
            <a:spAutoFit/>
          </a:bodyPr>
          <a:lstStyle/>
          <a:p>
            <a:r>
              <a:rPr lang="en-GB" b="1" dirty="0"/>
              <a:t>TS / WG</a:t>
            </a:r>
          </a:p>
        </p:txBody>
      </p:sp>
      <p:pic>
        <p:nvPicPr>
          <p:cNvPr id="8" name="Picture 7">
            <a:extLst>
              <a:ext uri="{FF2B5EF4-FFF2-40B4-BE49-F238E27FC236}">
                <a16:creationId xmlns:a16="http://schemas.microsoft.com/office/drawing/2014/main" id="{AFCC3EAE-CEA2-4FC1-A5D5-AB6AE0F1201F}"/>
              </a:ext>
            </a:extLst>
          </p:cNvPr>
          <p:cNvPicPr>
            <a:picLocks noChangeAspect="1"/>
          </p:cNvPicPr>
          <p:nvPr/>
        </p:nvPicPr>
        <p:blipFill>
          <a:blip r:embed="rId5"/>
          <a:stretch>
            <a:fillRect/>
          </a:stretch>
        </p:blipFill>
        <p:spPr>
          <a:xfrm>
            <a:off x="1342658" y="1670356"/>
            <a:ext cx="1949274" cy="4981477"/>
          </a:xfrm>
          <a:prstGeom prst="rect">
            <a:avLst/>
          </a:prstGeom>
        </p:spPr>
      </p:pic>
      <p:pic>
        <p:nvPicPr>
          <p:cNvPr id="9" name="Picture 8">
            <a:extLst>
              <a:ext uri="{FF2B5EF4-FFF2-40B4-BE49-F238E27FC236}">
                <a16:creationId xmlns:a16="http://schemas.microsoft.com/office/drawing/2014/main" id="{4C11A500-6660-4A17-9174-E34F0F2F1F15}"/>
              </a:ext>
            </a:extLst>
          </p:cNvPr>
          <p:cNvPicPr>
            <a:picLocks noChangeAspect="1"/>
          </p:cNvPicPr>
          <p:nvPr/>
        </p:nvPicPr>
        <p:blipFill>
          <a:blip r:embed="rId6"/>
          <a:stretch>
            <a:fillRect/>
          </a:stretch>
        </p:blipFill>
        <p:spPr>
          <a:xfrm>
            <a:off x="3359696" y="1670356"/>
            <a:ext cx="1949274" cy="2149542"/>
          </a:xfrm>
          <a:prstGeom prst="rect">
            <a:avLst/>
          </a:prstGeom>
        </p:spPr>
      </p:pic>
      <p:pic>
        <p:nvPicPr>
          <p:cNvPr id="15" name="Picture 14">
            <a:extLst>
              <a:ext uri="{FF2B5EF4-FFF2-40B4-BE49-F238E27FC236}">
                <a16:creationId xmlns:a16="http://schemas.microsoft.com/office/drawing/2014/main" id="{DD546ED2-AC32-4A57-BBC3-2A5F71414ECB}"/>
              </a:ext>
            </a:extLst>
          </p:cNvPr>
          <p:cNvPicPr>
            <a:picLocks noChangeAspect="1"/>
          </p:cNvPicPr>
          <p:nvPr/>
        </p:nvPicPr>
        <p:blipFill rotWithShape="1">
          <a:blip r:embed="rId7"/>
          <a:srcRect t="21345"/>
          <a:stretch/>
        </p:blipFill>
        <p:spPr>
          <a:xfrm>
            <a:off x="6739553" y="1772815"/>
            <a:ext cx="2032987" cy="4080327"/>
          </a:xfrm>
          <a:prstGeom prst="rect">
            <a:avLst/>
          </a:prstGeom>
        </p:spPr>
      </p:pic>
      <p:pic>
        <p:nvPicPr>
          <p:cNvPr id="16" name="Picture 15">
            <a:extLst>
              <a:ext uri="{FF2B5EF4-FFF2-40B4-BE49-F238E27FC236}">
                <a16:creationId xmlns:a16="http://schemas.microsoft.com/office/drawing/2014/main" id="{97FF5A85-09C9-4464-9E34-EC8B348D6A0F}"/>
              </a:ext>
            </a:extLst>
          </p:cNvPr>
          <p:cNvPicPr>
            <a:picLocks noChangeAspect="1"/>
          </p:cNvPicPr>
          <p:nvPr/>
        </p:nvPicPr>
        <p:blipFill rotWithShape="1">
          <a:blip r:embed="rId8"/>
          <a:srcRect t="22157"/>
          <a:stretch/>
        </p:blipFill>
        <p:spPr>
          <a:xfrm>
            <a:off x="8912261" y="1716669"/>
            <a:ext cx="2045122" cy="2149542"/>
          </a:xfrm>
          <a:prstGeom prst="rect">
            <a:avLst/>
          </a:prstGeom>
        </p:spPr>
      </p:pic>
      <p:sp>
        <p:nvSpPr>
          <p:cNvPr id="24" name="Rectangle 23">
            <a:extLst>
              <a:ext uri="{FF2B5EF4-FFF2-40B4-BE49-F238E27FC236}">
                <a16:creationId xmlns:a16="http://schemas.microsoft.com/office/drawing/2014/main" id="{EDD92D60-6C36-4C6F-8187-13FFC66B9522}"/>
              </a:ext>
            </a:extLst>
          </p:cNvPr>
          <p:cNvSpPr/>
          <p:nvPr/>
        </p:nvSpPr>
        <p:spPr>
          <a:xfrm>
            <a:off x="1375146" y="5286616"/>
            <a:ext cx="1937081" cy="78046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A45ECAD4-DE57-4AE6-82FD-1D7AE37255EE}"/>
              </a:ext>
            </a:extLst>
          </p:cNvPr>
          <p:cNvSpPr/>
          <p:nvPr/>
        </p:nvSpPr>
        <p:spPr>
          <a:xfrm>
            <a:off x="6754017" y="5373216"/>
            <a:ext cx="2004058" cy="50016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57859A62-3EB6-4F69-8CD4-9A524093F30E}"/>
              </a:ext>
            </a:extLst>
          </p:cNvPr>
          <p:cNvSpPr/>
          <p:nvPr/>
        </p:nvSpPr>
        <p:spPr>
          <a:xfrm>
            <a:off x="3378797" y="2406296"/>
            <a:ext cx="1773606" cy="504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1DE9105E-C5F2-4F9C-9EE2-F77600594DED}"/>
              </a:ext>
            </a:extLst>
          </p:cNvPr>
          <p:cNvSpPr/>
          <p:nvPr/>
        </p:nvSpPr>
        <p:spPr>
          <a:xfrm>
            <a:off x="8979032" y="2406296"/>
            <a:ext cx="1850633" cy="5906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29C59737-F06F-4F63-BC0C-5228B2E16819}"/>
              </a:ext>
            </a:extLst>
          </p:cNvPr>
          <p:cNvSpPr/>
          <p:nvPr/>
        </p:nvSpPr>
        <p:spPr>
          <a:xfrm>
            <a:off x="8256240" y="100771"/>
            <a:ext cx="1580025" cy="1239997"/>
          </a:xfrm>
          <a:prstGeom prst="rect">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Bradley Hand ITC" panose="03070402050302030203" pitchFamily="66" charset="0"/>
              </a:rPr>
              <a:t>Different regulations</a:t>
            </a:r>
          </a:p>
        </p:txBody>
      </p:sp>
      <p:sp>
        <p:nvSpPr>
          <p:cNvPr id="29" name="Rectangle 28">
            <a:extLst>
              <a:ext uri="{FF2B5EF4-FFF2-40B4-BE49-F238E27FC236}">
                <a16:creationId xmlns:a16="http://schemas.microsoft.com/office/drawing/2014/main" id="{A76E2E52-4E6F-40A1-A926-E9BA7D02D3E6}"/>
              </a:ext>
            </a:extLst>
          </p:cNvPr>
          <p:cNvSpPr/>
          <p:nvPr/>
        </p:nvSpPr>
        <p:spPr>
          <a:xfrm>
            <a:off x="10085856" y="100771"/>
            <a:ext cx="1698776" cy="123999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latin typeface="Bradley Hand ITC" panose="03070402050302030203" pitchFamily="66" charset="0"/>
              </a:rPr>
              <a:t>Modification to a requirement contained in the main text</a:t>
            </a:r>
          </a:p>
        </p:txBody>
      </p:sp>
      <p:pic>
        <p:nvPicPr>
          <p:cNvPr id="23" name="Picture 22">
            <a:extLst>
              <a:ext uri="{FF2B5EF4-FFF2-40B4-BE49-F238E27FC236}">
                <a16:creationId xmlns:a16="http://schemas.microsoft.com/office/drawing/2014/main" id="{71EF6D74-836C-40A8-9084-1460F6FAA9F8}"/>
              </a:ext>
            </a:extLst>
          </p:cNvPr>
          <p:cNvPicPr>
            <a:picLocks noChangeAspect="1"/>
          </p:cNvPicPr>
          <p:nvPr/>
        </p:nvPicPr>
        <p:blipFill rotWithShape="1">
          <a:blip r:embed="rId8"/>
          <a:srcRect b="78512"/>
          <a:stretch/>
        </p:blipFill>
        <p:spPr>
          <a:xfrm>
            <a:off x="6754017" y="5904298"/>
            <a:ext cx="2082508" cy="604218"/>
          </a:xfrm>
          <a:prstGeom prst="rect">
            <a:avLst/>
          </a:prstGeom>
        </p:spPr>
      </p:pic>
      <p:sp>
        <p:nvSpPr>
          <p:cNvPr id="18" name="Title 1">
            <a:extLst>
              <a:ext uri="{FF2B5EF4-FFF2-40B4-BE49-F238E27FC236}">
                <a16:creationId xmlns:a16="http://schemas.microsoft.com/office/drawing/2014/main" id="{B618AA59-AAFC-41DC-B338-70115E1C12A6}"/>
              </a:ext>
            </a:extLst>
          </p:cNvPr>
          <p:cNvSpPr>
            <a:spLocks noGrp="1"/>
          </p:cNvSpPr>
          <p:nvPr>
            <p:ph type="title"/>
          </p:nvPr>
        </p:nvSpPr>
        <p:spPr>
          <a:xfrm>
            <a:off x="185865" y="107349"/>
            <a:ext cx="10657184" cy="864096"/>
          </a:xfrm>
        </p:spPr>
        <p:txBody>
          <a:bodyPr/>
          <a:lstStyle/>
          <a:p>
            <a:r>
              <a:rPr lang="en-GB" dirty="0">
                <a:solidFill>
                  <a:srgbClr val="00B0F0"/>
                </a:solidFill>
                <a:latin typeface="+mj-lt"/>
              </a:rPr>
              <a:t>Example of </a:t>
            </a:r>
            <a:r>
              <a:rPr lang="en-GB" dirty="0">
                <a:solidFill>
                  <a:srgbClr val="00B0F0"/>
                </a:solidFill>
              </a:rPr>
              <a:t>national variations</a:t>
            </a:r>
            <a:endParaRPr lang="en-GB" dirty="0">
              <a:latin typeface="+mj-lt"/>
            </a:endParaRPr>
          </a:p>
        </p:txBody>
      </p:sp>
      <p:pic>
        <p:nvPicPr>
          <p:cNvPr id="2" name="Audio 1">
            <a:hlinkClick r:id="" action="ppaction://media"/>
            <a:extLst>
              <a:ext uri="{FF2B5EF4-FFF2-40B4-BE49-F238E27FC236}">
                <a16:creationId xmlns:a16="http://schemas.microsoft.com/office/drawing/2014/main" id="{000EB5DD-021C-49DB-AFAA-FBD6EEAB7A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95295740"/>
      </p:ext>
    </p:extLst>
  </p:cSld>
  <p:clrMapOvr>
    <a:masterClrMapping/>
  </p:clrMapOvr>
  <mc:AlternateContent xmlns:mc="http://schemas.openxmlformats.org/markup-compatibility/2006" xmlns:p14="http://schemas.microsoft.com/office/powerpoint/2010/main">
    <mc:Choice Requires="p14">
      <p:transition spd="slow" p14:dur="2000" advTm="22435"/>
    </mc:Choice>
    <mc:Fallback xmlns="">
      <p:transition spd="slow" advTm="2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4B838-952C-4952-8C1A-D1F89864985F}"/>
              </a:ext>
            </a:extLst>
          </p:cNvPr>
          <p:cNvSpPr>
            <a:spLocks noGrp="1"/>
          </p:cNvSpPr>
          <p:nvPr>
            <p:ph type="title"/>
          </p:nvPr>
        </p:nvSpPr>
        <p:spPr/>
        <p:txBody>
          <a:bodyPr/>
          <a:lstStyle/>
          <a:p>
            <a:r>
              <a:rPr lang="en-GB" dirty="0">
                <a:solidFill>
                  <a:srgbClr val="00B0F0"/>
                </a:solidFill>
              </a:rPr>
              <a:t>National variations </a:t>
            </a:r>
          </a:p>
        </p:txBody>
      </p:sp>
      <p:sp>
        <p:nvSpPr>
          <p:cNvPr id="3" name="Content Placeholder 2">
            <a:extLst>
              <a:ext uri="{FF2B5EF4-FFF2-40B4-BE49-F238E27FC236}">
                <a16:creationId xmlns:a16="http://schemas.microsoft.com/office/drawing/2014/main" id="{6FC048D4-8778-4D51-AC43-243AA8A156FE}"/>
              </a:ext>
            </a:extLst>
          </p:cNvPr>
          <p:cNvSpPr>
            <a:spLocks noGrp="1"/>
          </p:cNvSpPr>
          <p:nvPr>
            <p:ph idx="1"/>
          </p:nvPr>
        </p:nvSpPr>
        <p:spPr>
          <a:xfrm>
            <a:off x="550863" y="1457934"/>
            <a:ext cx="10587037" cy="5034940"/>
          </a:xfrm>
        </p:spPr>
        <p:txBody>
          <a:bodyPr>
            <a:noAutofit/>
          </a:bodyPr>
          <a:lstStyle/>
          <a:p>
            <a:pPr marL="255270" indent="-255270">
              <a:spcBef>
                <a:spcPts val="0"/>
              </a:spcBef>
              <a:spcAft>
                <a:spcPts val="1200"/>
              </a:spcAft>
              <a:buFont typeface="Arial" panose="020B0604020202020204" pitchFamily="34" charset="0"/>
              <a:buChar char="•"/>
            </a:pPr>
            <a:r>
              <a:rPr lang="en-GB" dirty="0"/>
              <a:t>At this stage, you have to identify current national variations and check those that are needed (e.g. for different legislative rules) and those that could be removed.</a:t>
            </a:r>
          </a:p>
          <a:p>
            <a:pPr marL="255270" indent="-255270">
              <a:spcBef>
                <a:spcPts val="0"/>
              </a:spcBef>
              <a:spcAft>
                <a:spcPts val="1200"/>
              </a:spcAft>
              <a:buFont typeface="Arial" panose="020B0604020202020204" pitchFamily="34" charset="0"/>
              <a:buChar char="•"/>
            </a:pPr>
            <a:r>
              <a:rPr lang="en-GB" b="1" dirty="0"/>
              <a:t>Please start discussing with our counterparts in the Devolved Administrations now and agree whether national variations can be removed or should be retained.</a:t>
            </a:r>
          </a:p>
          <a:p>
            <a:pPr marL="255270" indent="-255270">
              <a:spcBef>
                <a:spcPts val="0"/>
              </a:spcBef>
              <a:spcAft>
                <a:spcPts val="1200"/>
              </a:spcAft>
              <a:buFont typeface="Arial" panose="020B0604020202020204" pitchFamily="34" charset="0"/>
              <a:buChar char="•"/>
            </a:pPr>
            <a:r>
              <a:rPr lang="en-GB" dirty="0"/>
              <a:t>In the future MCHW, national variations will be called “Nationally Determined Requirements” (NDR) or “Nationally Determined Sections” (NDS).</a:t>
            </a:r>
          </a:p>
        </p:txBody>
      </p:sp>
      <p:pic>
        <p:nvPicPr>
          <p:cNvPr id="5" name="Audio 4">
            <a:hlinkClick r:id="" action="ppaction://media"/>
            <a:extLst>
              <a:ext uri="{FF2B5EF4-FFF2-40B4-BE49-F238E27FC236}">
                <a16:creationId xmlns:a16="http://schemas.microsoft.com/office/drawing/2014/main" id="{C68B506E-0FE9-40ED-9332-6DA43E361C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4837" y="6289674"/>
            <a:ext cx="406400" cy="406400"/>
          </a:xfrm>
          <a:prstGeom prst="rect">
            <a:avLst/>
          </a:prstGeom>
        </p:spPr>
      </p:pic>
    </p:spTree>
    <p:extLst>
      <p:ext uri="{BB962C8B-B14F-4D97-AF65-F5344CB8AC3E}">
        <p14:creationId xmlns:p14="http://schemas.microsoft.com/office/powerpoint/2010/main" val="1689278997"/>
      </p:ext>
    </p:extLst>
  </p:cSld>
  <p:clrMapOvr>
    <a:masterClrMapping/>
  </p:clrMapOvr>
  <mc:AlternateContent xmlns:mc="http://schemas.openxmlformats.org/markup-compatibility/2006" xmlns:p14="http://schemas.microsoft.com/office/powerpoint/2010/main">
    <mc:Choice Requires="p14">
      <p:transition p14:dur="0" advTm="75747"/>
    </mc:Choice>
    <mc:Fallback xmlns="">
      <p:transition advTm="75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3043" y="2490819"/>
            <a:ext cx="8505915" cy="1876362"/>
          </a:xfrm>
        </p:spPr>
        <p:txBody>
          <a:bodyPr>
            <a:normAutofit/>
          </a:bodyPr>
          <a:lstStyle/>
          <a:p>
            <a:pPr algn="ctr">
              <a:lnSpc>
                <a:spcPct val="200000"/>
              </a:lnSpc>
            </a:pPr>
            <a:r>
              <a:rPr lang="en-GB" dirty="0"/>
              <a:t>Closing remarks</a:t>
            </a:r>
          </a:p>
        </p:txBody>
      </p:sp>
      <p:pic>
        <p:nvPicPr>
          <p:cNvPr id="4" name="Audio 3">
            <a:hlinkClick r:id="" action="ppaction://media"/>
            <a:extLst>
              <a:ext uri="{FF2B5EF4-FFF2-40B4-BE49-F238E27FC236}">
                <a16:creationId xmlns:a16="http://schemas.microsoft.com/office/drawing/2014/main" id="{1B5DA464-8AC0-4C7C-89A1-196D83BB5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61323914"/>
      </p:ext>
    </p:extLst>
  </p:cSld>
  <p:clrMapOvr>
    <a:masterClrMapping/>
  </p:clrMapOvr>
  <mc:AlternateContent xmlns:mc="http://schemas.openxmlformats.org/markup-compatibility/2006" xmlns:p14="http://schemas.microsoft.com/office/powerpoint/2010/main">
    <mc:Choice Requires="p14">
      <p:transition p14:dur="0" advTm="5251"/>
    </mc:Choice>
    <mc:Fallback xmlns="">
      <p:transition advTm="5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Consultation with key stakeholders</a:t>
            </a:r>
            <a:endParaRPr lang="en-GB" dirty="0">
              <a:solidFill>
                <a:srgbClr val="00B0F0"/>
              </a:solidFill>
            </a:endParaRPr>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p:txBody>
          <a:bodyPr>
            <a:noAutofit/>
          </a:bodyPr>
          <a:lstStyle/>
          <a:p>
            <a:pPr>
              <a:lnSpc>
                <a:spcPct val="120000"/>
              </a:lnSpc>
            </a:pPr>
            <a:r>
              <a:rPr lang="en-GB" sz="2800" dirty="0"/>
              <a:t>Conducted over 5 months in 2018</a:t>
            </a:r>
          </a:p>
          <a:p>
            <a:pPr>
              <a:lnSpc>
                <a:spcPct val="120000"/>
              </a:lnSpc>
            </a:pPr>
            <a:r>
              <a:rPr lang="en-GB" sz="2800" dirty="0"/>
              <a:t>106 responses were received from 67 organisations</a:t>
            </a:r>
          </a:p>
          <a:p>
            <a:endParaRPr lang="en-GB" sz="2800" dirty="0"/>
          </a:p>
          <a:p>
            <a:endParaRPr lang="en-GB" dirty="0"/>
          </a:p>
        </p:txBody>
      </p:sp>
      <p:pic>
        <p:nvPicPr>
          <p:cNvPr id="4" name="Recorded Sound">
            <a:hlinkClick r:id="" action="ppaction://media"/>
            <a:extLst>
              <a:ext uri="{FF2B5EF4-FFF2-40B4-BE49-F238E27FC236}">
                <a16:creationId xmlns:a16="http://schemas.microsoft.com/office/drawing/2014/main" id="{D1FADDA9-563D-416F-A220-3F2884E379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4961" y="5602287"/>
            <a:ext cx="347663" cy="347663"/>
          </a:xfrm>
          <a:prstGeom prst="rect">
            <a:avLst/>
          </a:prstGeom>
        </p:spPr>
      </p:pic>
    </p:spTree>
    <p:extLst>
      <p:ext uri="{BB962C8B-B14F-4D97-AF65-F5344CB8AC3E}">
        <p14:creationId xmlns:p14="http://schemas.microsoft.com/office/powerpoint/2010/main" val="3904042483"/>
      </p:ext>
    </p:extLst>
  </p:cSld>
  <p:clrMapOvr>
    <a:masterClrMapping/>
  </p:clrMapOvr>
  <mc:AlternateContent xmlns:mc="http://schemas.openxmlformats.org/markup-compatibility/2006" xmlns:p14="http://schemas.microsoft.com/office/powerpoint/2010/main">
    <mc:Choice Requires="p14">
      <p:transition p14:dur="10" advTm="27000"/>
    </mc:Choice>
    <mc:Fallback xmlns="">
      <p:transition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11D-23A8-46B4-82FE-4B766B105107}"/>
              </a:ext>
            </a:extLst>
          </p:cNvPr>
          <p:cNvSpPr>
            <a:spLocks noGrp="1"/>
          </p:cNvSpPr>
          <p:nvPr>
            <p:ph type="title"/>
          </p:nvPr>
        </p:nvSpPr>
        <p:spPr/>
        <p:txBody>
          <a:bodyPr/>
          <a:lstStyle/>
          <a:p>
            <a:r>
              <a:rPr lang="en-GB" dirty="0">
                <a:solidFill>
                  <a:srgbClr val="00B0F0"/>
                </a:solidFill>
              </a:rPr>
              <a:t>Summary of key points</a:t>
            </a:r>
          </a:p>
        </p:txBody>
      </p:sp>
      <p:sp>
        <p:nvSpPr>
          <p:cNvPr id="3" name="Content Placeholder 2">
            <a:extLst>
              <a:ext uri="{FF2B5EF4-FFF2-40B4-BE49-F238E27FC236}">
                <a16:creationId xmlns:a16="http://schemas.microsoft.com/office/drawing/2014/main" id="{42404D7E-E070-46C2-911F-A8A77FEFB853}"/>
              </a:ext>
            </a:extLst>
          </p:cNvPr>
          <p:cNvSpPr>
            <a:spLocks noGrp="1"/>
          </p:cNvSpPr>
          <p:nvPr>
            <p:ph idx="1"/>
          </p:nvPr>
        </p:nvSpPr>
        <p:spPr>
          <a:xfrm>
            <a:off x="550862" y="1172596"/>
            <a:ext cx="10732346" cy="4880924"/>
          </a:xfrm>
        </p:spPr>
        <p:txBody>
          <a:bodyPr>
            <a:noAutofit/>
          </a:bodyPr>
          <a:lstStyle/>
          <a:p>
            <a:pPr marL="514350" indent="-514350">
              <a:spcBef>
                <a:spcPts val="0"/>
              </a:spcBef>
              <a:spcAft>
                <a:spcPts val="1200"/>
              </a:spcAft>
              <a:buFont typeface="+mj-lt"/>
              <a:buAutoNum type="arabicPeriod"/>
            </a:pPr>
            <a:r>
              <a:rPr lang="en-GB" sz="2300" dirty="0"/>
              <a:t>Our vision for the future MCHW is to provide clear and unambiguous requirements and instructions, compatible with modern contract forms and future construction practices.</a:t>
            </a:r>
          </a:p>
          <a:p>
            <a:pPr marL="514350" indent="-514350">
              <a:spcBef>
                <a:spcPts val="0"/>
              </a:spcBef>
              <a:spcAft>
                <a:spcPts val="1200"/>
              </a:spcAft>
              <a:buFont typeface="+mj-lt"/>
              <a:buAutoNum type="arabicPeriod"/>
            </a:pPr>
            <a:r>
              <a:rPr lang="en-GB" sz="2300" dirty="0"/>
              <a:t>There will be a new content, structure and presentation of the MCHW.</a:t>
            </a:r>
          </a:p>
          <a:p>
            <a:pPr marL="514350" indent="-514350">
              <a:spcBef>
                <a:spcPts val="0"/>
              </a:spcBef>
              <a:spcAft>
                <a:spcPts val="1200"/>
              </a:spcAft>
              <a:buFont typeface="+mj-lt"/>
              <a:buAutoNum type="arabicPeriod"/>
            </a:pPr>
            <a:r>
              <a:rPr lang="en-GB" sz="2300" dirty="0"/>
              <a:t>You have to undertake a preliminary screening of the document and identify design content, which in turn has to move from the </a:t>
            </a:r>
            <a:r>
              <a:rPr lang="en-GB" sz="2300" dirty="0" err="1"/>
              <a:t>NfG</a:t>
            </a:r>
            <a:r>
              <a:rPr lang="en-GB" sz="2300" dirty="0"/>
              <a:t> (and in limited cases from the SHW) to the DMRB.</a:t>
            </a:r>
          </a:p>
          <a:p>
            <a:pPr marL="514350" indent="-514350">
              <a:spcBef>
                <a:spcPts val="0"/>
              </a:spcBef>
              <a:spcAft>
                <a:spcPts val="1200"/>
              </a:spcAft>
              <a:buFont typeface="+mj-lt"/>
              <a:buAutoNum type="arabicPeriod"/>
            </a:pPr>
            <a:r>
              <a:rPr lang="en-GB" sz="2300" dirty="0"/>
              <a:t>You need to understand the high-level principles underpinning the structure of new documents and how sections will need to be updated.</a:t>
            </a:r>
          </a:p>
          <a:p>
            <a:pPr marL="514350" indent="-514350">
              <a:spcBef>
                <a:spcPts val="0"/>
              </a:spcBef>
              <a:spcAft>
                <a:spcPts val="1200"/>
              </a:spcAft>
              <a:buFont typeface="+mj-lt"/>
              <a:buAutoNum type="arabicPeriod"/>
            </a:pPr>
            <a:r>
              <a:rPr lang="en-GB" sz="2300" dirty="0"/>
              <a:t>You have to undertake a preliminary screening of Volume 3 drawings and check their status and relevant location.</a:t>
            </a:r>
          </a:p>
          <a:p>
            <a:pPr marL="514350" indent="-514350">
              <a:spcBef>
                <a:spcPts val="0"/>
              </a:spcBef>
              <a:spcAft>
                <a:spcPts val="1200"/>
              </a:spcAft>
              <a:buFont typeface="+mj-lt"/>
              <a:buAutoNum type="arabicPeriod"/>
            </a:pPr>
            <a:r>
              <a:rPr lang="en-GB" sz="2300" dirty="0"/>
              <a:t>You have to identify national variations and start engagement with the other Overseeing Organisations. </a:t>
            </a:r>
          </a:p>
        </p:txBody>
      </p:sp>
      <p:pic>
        <p:nvPicPr>
          <p:cNvPr id="4" name="Audio 3">
            <a:hlinkClick r:id="" action="ppaction://media"/>
            <a:extLst>
              <a:ext uri="{FF2B5EF4-FFF2-40B4-BE49-F238E27FC236}">
                <a16:creationId xmlns:a16="http://schemas.microsoft.com/office/drawing/2014/main" id="{15F584A2-A89B-4708-8CFE-D1EF02C719E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79643178"/>
      </p:ext>
    </p:extLst>
  </p:cSld>
  <p:clrMapOvr>
    <a:masterClrMapping/>
  </p:clrMapOvr>
  <p:transition spd="slow" advTm="160576">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AD7111B-1B57-4C4F-826A-59F1A11FE320}"/>
              </a:ext>
            </a:extLst>
          </p:cNvPr>
          <p:cNvSpPr txBox="1">
            <a:spLocks/>
          </p:cNvSpPr>
          <p:nvPr/>
        </p:nvSpPr>
        <p:spPr>
          <a:xfrm>
            <a:off x="550863" y="365126"/>
            <a:ext cx="11090275" cy="942382"/>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sz="3600" dirty="0">
                <a:solidFill>
                  <a:srgbClr val="00B0F0"/>
                </a:solidFill>
              </a:rPr>
              <a:t>DDP: key aspects to be addressed</a:t>
            </a:r>
          </a:p>
        </p:txBody>
      </p:sp>
      <p:graphicFrame>
        <p:nvGraphicFramePr>
          <p:cNvPr id="5" name="Table 4">
            <a:extLst>
              <a:ext uri="{FF2B5EF4-FFF2-40B4-BE49-F238E27FC236}">
                <a16:creationId xmlns:a16="http://schemas.microsoft.com/office/drawing/2014/main" id="{29EE8660-2CA9-4DE1-96F3-58F70BC1BBA5}"/>
              </a:ext>
            </a:extLst>
          </p:cNvPr>
          <p:cNvGraphicFramePr>
            <a:graphicFrameLocks noGrp="1"/>
          </p:cNvGraphicFramePr>
          <p:nvPr/>
        </p:nvGraphicFramePr>
        <p:xfrm>
          <a:off x="550863" y="1548808"/>
          <a:ext cx="11044237" cy="4236720"/>
        </p:xfrm>
        <a:graphic>
          <a:graphicData uri="http://schemas.openxmlformats.org/drawingml/2006/table">
            <a:tbl>
              <a:tblPr firstRow="1" bandRow="1">
                <a:tableStyleId>{72833802-FEF1-4C79-8D5D-14CF1EAF98D9}</a:tableStyleId>
              </a:tblPr>
              <a:tblGrid>
                <a:gridCol w="505361">
                  <a:extLst>
                    <a:ext uri="{9D8B030D-6E8A-4147-A177-3AD203B41FA5}">
                      <a16:colId xmlns:a16="http://schemas.microsoft.com/office/drawing/2014/main" val="930604654"/>
                    </a:ext>
                  </a:extLst>
                </a:gridCol>
                <a:gridCol w="4638139">
                  <a:extLst>
                    <a:ext uri="{9D8B030D-6E8A-4147-A177-3AD203B41FA5}">
                      <a16:colId xmlns:a16="http://schemas.microsoft.com/office/drawing/2014/main" val="3499408930"/>
                    </a:ext>
                  </a:extLst>
                </a:gridCol>
                <a:gridCol w="5900737">
                  <a:extLst>
                    <a:ext uri="{9D8B030D-6E8A-4147-A177-3AD203B41FA5}">
                      <a16:colId xmlns:a16="http://schemas.microsoft.com/office/drawing/2014/main" val="1445721864"/>
                    </a:ext>
                  </a:extLst>
                </a:gridCol>
              </a:tblGrid>
              <a:tr h="37084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GB" sz="2400" b="1" dirty="0">
                        <a:solidFill>
                          <a:schemeClr val="tx1"/>
                        </a:solidFill>
                      </a:endParaRPr>
                    </a:p>
                  </a:txBody>
                  <a:tcPr/>
                </a:tc>
                <a:tc>
                  <a:txBody>
                    <a:bodyPr/>
                    <a:lstStyle/>
                    <a:p>
                      <a:r>
                        <a:rPr lang="en-GB" sz="2400" dirty="0"/>
                        <a:t>Section in the DDP template</a:t>
                      </a:r>
                      <a:endParaRPr lang="en-GB" sz="2400" b="1" dirty="0"/>
                    </a:p>
                  </a:txBody>
                  <a:tcPr/>
                </a:tc>
                <a:tc>
                  <a:txBody>
                    <a:bodyPr/>
                    <a:lstStyle/>
                    <a:p>
                      <a:r>
                        <a:rPr lang="en-GB" sz="2400" dirty="0"/>
                        <a:t>What you need to know</a:t>
                      </a:r>
                      <a:endParaRPr lang="en-GB" sz="2400" b="1" dirty="0"/>
                    </a:p>
                  </a:txBody>
                  <a:tcPr>
                    <a:solidFill>
                      <a:srgbClr val="ED7D31"/>
                    </a:solidFill>
                  </a:tcPr>
                </a:tc>
                <a:extLst>
                  <a:ext uri="{0D108BD9-81ED-4DB2-BD59-A6C34878D82A}">
                    <a16:rowId xmlns:a16="http://schemas.microsoft.com/office/drawing/2014/main" val="1711066964"/>
                  </a:ext>
                </a:extLst>
              </a:tr>
              <a:tr h="360836">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1</a:t>
                      </a:r>
                      <a:endParaRPr lang="en-GB" sz="2000" dirty="0">
                        <a:solidFill>
                          <a:schemeClr val="tx1"/>
                        </a:solidFill>
                      </a:endParaRP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kern="1200" dirty="0"/>
                        <a:t>Key dates for document development </a:t>
                      </a:r>
                      <a:endParaRPr lang="en-GB" sz="2000" kern="1200" dirty="0">
                        <a:solidFill>
                          <a:schemeClr val="tx1"/>
                        </a:solidFill>
                        <a:latin typeface="+mn-lt"/>
                        <a:ea typeface="+mn-ea"/>
                        <a:cs typeface="+mn-cs"/>
                      </a:endParaRPr>
                    </a:p>
                  </a:txBody>
                  <a:tcPr/>
                </a:tc>
                <a:tc>
                  <a:txBody>
                    <a:bodyPr/>
                    <a:lstStyle/>
                    <a:p>
                      <a:pPr marL="342900" indent="-342900" algn="l" defTabSz="914354" rtl="0" eaLnBrk="1" latinLnBrk="0" hangingPunct="1">
                        <a:buFontTx/>
                        <a:buChar char="-"/>
                      </a:pPr>
                      <a:r>
                        <a:rPr lang="en-GB" sz="2000" kern="1200" dirty="0"/>
                        <a:t>Jira milestones</a:t>
                      </a:r>
                      <a:endParaRPr lang="en-GB" sz="2000" kern="1200" dirty="0">
                        <a:solidFill>
                          <a:schemeClr val="tx1"/>
                        </a:solidFill>
                        <a:latin typeface="+mn-lt"/>
                        <a:ea typeface="+mn-ea"/>
                        <a:cs typeface="+mn-cs"/>
                      </a:endParaRPr>
                    </a:p>
                  </a:txBody>
                  <a:tcPr/>
                </a:tc>
                <a:extLst>
                  <a:ext uri="{0D108BD9-81ED-4DB2-BD59-A6C34878D82A}">
                    <a16:rowId xmlns:a16="http://schemas.microsoft.com/office/drawing/2014/main" val="994705193"/>
                  </a:ext>
                </a:extLst>
              </a:tr>
              <a:tr h="370840">
                <a:tc>
                  <a:txBody>
                    <a:bodyPr/>
                    <a:lstStyle/>
                    <a:p>
                      <a:r>
                        <a:rPr lang="en-GB" sz="2000" dirty="0"/>
                        <a:t>2</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Production team</a:t>
                      </a:r>
                      <a:endParaRPr lang="en-GB" sz="2000" dirty="0">
                        <a:solidFill>
                          <a:schemeClr val="tx1"/>
                        </a:solidFill>
                      </a:endParaRPr>
                    </a:p>
                  </a:txBody>
                  <a:tcPr/>
                </a:tc>
                <a:tc>
                  <a:txBody>
                    <a:bodyPr/>
                    <a:lstStyle/>
                    <a:p>
                      <a:pPr marL="342900" indent="-342900" algn="l" defTabSz="914354" rtl="0" eaLnBrk="1" latinLnBrk="0" hangingPunct="1">
                        <a:buFontTx/>
                        <a:buChar char="-"/>
                      </a:pPr>
                      <a:r>
                        <a:rPr lang="en-GB" sz="2000" kern="1200" dirty="0"/>
                        <a:t>Key names / contacts</a:t>
                      </a:r>
                      <a:endParaRPr lang="en-GB" sz="2000" kern="1200" dirty="0">
                        <a:solidFill>
                          <a:schemeClr val="tx1"/>
                        </a:solidFill>
                        <a:latin typeface="+mn-lt"/>
                        <a:ea typeface="+mn-ea"/>
                        <a:cs typeface="+mn-cs"/>
                      </a:endParaRPr>
                    </a:p>
                  </a:txBody>
                  <a:tcPr/>
                </a:tc>
                <a:extLst>
                  <a:ext uri="{0D108BD9-81ED-4DB2-BD59-A6C34878D82A}">
                    <a16:rowId xmlns:a16="http://schemas.microsoft.com/office/drawing/2014/main" val="3066277511"/>
                  </a:ext>
                </a:extLst>
              </a:tr>
              <a:tr h="370840">
                <a:tc>
                  <a:txBody>
                    <a:bodyPr/>
                    <a:lstStyle/>
                    <a:p>
                      <a:r>
                        <a:rPr lang="en-GB" sz="2000" dirty="0"/>
                        <a:t>3</a:t>
                      </a:r>
                    </a:p>
                  </a:txBody>
                  <a:tcPr/>
                </a:tc>
                <a:tc>
                  <a:txBody>
                    <a:bodyPr/>
                    <a:lstStyle/>
                    <a:p>
                      <a:r>
                        <a:rPr lang="en-GB" sz="2000" dirty="0"/>
                        <a:t>Deliverables</a:t>
                      </a:r>
                    </a:p>
                  </a:txBody>
                  <a:tcPr/>
                </a:tc>
                <a:tc>
                  <a:txBody>
                    <a:bodyPr/>
                    <a:lstStyle/>
                    <a:p>
                      <a:pPr marL="342900" indent="-342900">
                        <a:buFontTx/>
                        <a:buChar char="-"/>
                      </a:pPr>
                      <a:r>
                        <a:rPr lang="en-GB" sz="2000" kern="1200" dirty="0">
                          <a:solidFill>
                            <a:schemeClr val="tx1"/>
                          </a:solidFill>
                          <a:latin typeface="+mn-lt"/>
                          <a:ea typeface="+mn-ea"/>
                          <a:cs typeface="+mn-cs"/>
                        </a:rPr>
                        <a:t>Relevant when the drafting process will start</a:t>
                      </a:r>
                    </a:p>
                  </a:txBody>
                  <a:tcPr>
                    <a:noFill/>
                  </a:tcPr>
                </a:tc>
                <a:extLst>
                  <a:ext uri="{0D108BD9-81ED-4DB2-BD59-A6C34878D82A}">
                    <a16:rowId xmlns:a16="http://schemas.microsoft.com/office/drawing/2014/main" val="1266177849"/>
                  </a:ext>
                </a:extLst>
              </a:tr>
              <a:tr h="701040">
                <a:tc>
                  <a:txBody>
                    <a:bodyPr/>
                    <a:lstStyle/>
                    <a:p>
                      <a:r>
                        <a:rPr lang="en-GB" sz="2000" dirty="0"/>
                        <a:t>4</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Summary of drafting needs and approach</a:t>
                      </a:r>
                      <a:endParaRPr lang="en-GB" sz="2000" dirty="0">
                        <a:solidFill>
                          <a:schemeClr val="tx1"/>
                        </a:solidFill>
                      </a:endParaRPr>
                    </a:p>
                  </a:txBody>
                  <a:tcPr/>
                </a:tc>
                <a:tc rowSpan="5">
                  <a:txBody>
                    <a:bodyPr/>
                    <a:lstStyle/>
                    <a:p>
                      <a:pPr marL="342900" indent="-342900">
                        <a:buFontTx/>
                        <a:buChar char="-"/>
                      </a:pPr>
                      <a:r>
                        <a:rPr lang="en-GB" sz="2000" dirty="0">
                          <a:solidFill>
                            <a:schemeClr val="bg1"/>
                          </a:solidFill>
                        </a:rPr>
                        <a:t>New content structure and presentation of the MCHW</a:t>
                      </a: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dirty="0">
                          <a:solidFill>
                            <a:schemeClr val="bg1"/>
                          </a:solidFill>
                        </a:rPr>
                        <a:t>Consequential updates to the DMRB </a:t>
                      </a: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kern="1200" dirty="0">
                          <a:solidFill>
                            <a:schemeClr val="bg1"/>
                          </a:solidFill>
                        </a:rPr>
                        <a:t>Sections to be entirely updated and restructured following specific rules</a:t>
                      </a:r>
                      <a:endParaRPr lang="en-GB" sz="2000" kern="1200" dirty="0">
                        <a:solidFill>
                          <a:schemeClr val="bg1"/>
                        </a:solidFill>
                        <a:latin typeface="+mn-lt"/>
                        <a:ea typeface="+mn-ea"/>
                        <a:cs typeface="+mn-cs"/>
                      </a:endParaRP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dirty="0">
                          <a:solidFill>
                            <a:schemeClr val="bg1"/>
                          </a:solidFill>
                        </a:rPr>
                        <a:t>Consequential updates to drawings in Volume 3</a:t>
                      </a:r>
                    </a:p>
                    <a:p>
                      <a:pPr marL="342900" marR="0" lvl="0" indent="-342900" algn="l" defTabSz="914354" rtl="0" eaLnBrk="1" fontAlgn="auto" latinLnBrk="0" hangingPunct="1">
                        <a:lnSpc>
                          <a:spcPct val="100000"/>
                        </a:lnSpc>
                        <a:spcBef>
                          <a:spcPts val="0"/>
                        </a:spcBef>
                        <a:spcAft>
                          <a:spcPts val="0"/>
                        </a:spcAft>
                        <a:buClrTx/>
                        <a:buSzTx/>
                        <a:buFontTx/>
                        <a:buChar char="-"/>
                        <a:tabLst/>
                        <a:defRPr/>
                      </a:pPr>
                      <a:r>
                        <a:rPr lang="en-GB" sz="2000" dirty="0">
                          <a:solidFill>
                            <a:schemeClr val="bg1"/>
                          </a:solidFill>
                        </a:rPr>
                        <a:t>Identification of national variations</a:t>
                      </a:r>
                      <a:endParaRPr lang="en-GB" sz="1900" dirty="0"/>
                    </a:p>
                  </a:txBody>
                  <a:tcPr>
                    <a:solidFill>
                      <a:srgbClr val="ED7D31"/>
                    </a:solidFill>
                  </a:tcPr>
                </a:tc>
                <a:extLst>
                  <a:ext uri="{0D108BD9-81ED-4DB2-BD59-A6C34878D82A}">
                    <a16:rowId xmlns:a16="http://schemas.microsoft.com/office/drawing/2014/main" val="2951905091"/>
                  </a:ext>
                </a:extLst>
              </a:tr>
              <a:tr h="0">
                <a:tc>
                  <a:txBody>
                    <a:bodyPr/>
                    <a:lstStyle/>
                    <a:p>
                      <a:r>
                        <a:rPr lang="en-GB" sz="2000" dirty="0"/>
                        <a:t>5</a:t>
                      </a:r>
                    </a:p>
                  </a:txBody>
                  <a:tcPr/>
                </a:tc>
                <a:tc>
                  <a:txBody>
                    <a:bodyPr/>
                    <a:lstStyle/>
                    <a:p>
                      <a:r>
                        <a:rPr lang="en-GB" sz="2000" dirty="0"/>
                        <a:t>Interfaces with other documents and coordination required</a:t>
                      </a:r>
                    </a:p>
                  </a:txBody>
                  <a:tcPr/>
                </a:tc>
                <a:tc vMerge="1">
                  <a:txBody>
                    <a:bodyPr/>
                    <a:lstStyle/>
                    <a:p>
                      <a:pPr marL="342900" marR="0" lvl="0" indent="-342900" algn="l" defTabSz="914354" rtl="0" eaLnBrk="1" fontAlgn="auto" latinLnBrk="0" hangingPunct="1">
                        <a:lnSpc>
                          <a:spcPct val="100000"/>
                        </a:lnSpc>
                        <a:spcBef>
                          <a:spcPts val="0"/>
                        </a:spcBef>
                        <a:spcAft>
                          <a:spcPts val="0"/>
                        </a:spcAft>
                        <a:buClrTx/>
                        <a:buSzTx/>
                        <a:buFontTx/>
                        <a:buChar char="-"/>
                        <a:tabLst/>
                        <a:defRPr/>
                      </a:pPr>
                      <a:endParaRPr lang="en-GB" sz="1900" kern="1200" dirty="0">
                        <a:solidFill>
                          <a:schemeClr val="tx1"/>
                        </a:solidFill>
                        <a:latin typeface="+mn-lt"/>
                        <a:ea typeface="+mn-ea"/>
                        <a:cs typeface="+mn-cs"/>
                      </a:endParaRPr>
                    </a:p>
                  </a:txBody>
                  <a:tcPr/>
                </a:tc>
                <a:extLst>
                  <a:ext uri="{0D108BD9-81ED-4DB2-BD59-A6C34878D82A}">
                    <a16:rowId xmlns:a16="http://schemas.microsoft.com/office/drawing/2014/main" val="1924993663"/>
                  </a:ext>
                </a:extLst>
              </a:tr>
              <a:tr h="360680">
                <a:tc>
                  <a:txBody>
                    <a:bodyPr/>
                    <a:lstStyle/>
                    <a:p>
                      <a:r>
                        <a:rPr lang="en-GB" sz="2000" dirty="0"/>
                        <a:t>6</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High-level section review </a:t>
                      </a:r>
                      <a:endParaRPr lang="en-GB" sz="2000" dirty="0">
                        <a:solidFill>
                          <a:schemeClr val="tx1"/>
                        </a:solidFill>
                      </a:endParaRPr>
                    </a:p>
                  </a:txBody>
                  <a:tcPr/>
                </a:tc>
                <a:tc vMerge="1">
                  <a:txBody>
                    <a:bodyPr/>
                    <a:lstStyle/>
                    <a:p>
                      <a:pPr marL="342900" marR="0" lvl="0" indent="-342900" algn="l" defTabSz="914354" rtl="0" eaLnBrk="1" fontAlgn="auto" latinLnBrk="0" hangingPunct="1">
                        <a:lnSpc>
                          <a:spcPct val="100000"/>
                        </a:lnSpc>
                        <a:spcBef>
                          <a:spcPts val="0"/>
                        </a:spcBef>
                        <a:spcAft>
                          <a:spcPts val="0"/>
                        </a:spcAft>
                        <a:buClrTx/>
                        <a:buSzTx/>
                        <a:buFontTx/>
                        <a:buChar char="-"/>
                        <a:tabLst/>
                        <a:defRPr/>
                      </a:pPr>
                      <a:endParaRPr lang="en-GB" sz="1900" kern="1200" dirty="0">
                        <a:solidFill>
                          <a:schemeClr val="tx1"/>
                        </a:solidFill>
                        <a:latin typeface="+mn-lt"/>
                        <a:ea typeface="+mn-ea"/>
                        <a:cs typeface="+mn-cs"/>
                      </a:endParaRPr>
                    </a:p>
                  </a:txBody>
                  <a:tcPr/>
                </a:tc>
                <a:extLst>
                  <a:ext uri="{0D108BD9-81ED-4DB2-BD59-A6C34878D82A}">
                    <a16:rowId xmlns:a16="http://schemas.microsoft.com/office/drawing/2014/main" val="4012792812"/>
                  </a:ext>
                </a:extLst>
              </a:tr>
              <a:tr h="155908">
                <a:tc>
                  <a:txBody>
                    <a:bodyPr/>
                    <a:lstStyle/>
                    <a:p>
                      <a:r>
                        <a:rPr lang="en-GB" sz="2000" dirty="0"/>
                        <a:t>7</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t>Proposed outline document structure</a:t>
                      </a:r>
                      <a:endParaRPr lang="en-GB" sz="2000" dirty="0">
                        <a:solidFill>
                          <a:schemeClr val="tx1"/>
                        </a:solidFill>
                      </a:endParaRPr>
                    </a:p>
                  </a:txBody>
                  <a:tcPr/>
                </a:tc>
                <a:tc vMerge="1">
                  <a:txBody>
                    <a:bodyPr/>
                    <a:lstStyle/>
                    <a:p>
                      <a:pPr marL="342900" indent="-342900" algn="l" defTabSz="914354" rtl="0" eaLnBrk="1" latinLnBrk="0" hangingPunct="1">
                        <a:buFontTx/>
                        <a:buChar char="-"/>
                      </a:pPr>
                      <a:endParaRPr lang="en-GB" sz="1900" kern="1200" dirty="0">
                        <a:solidFill>
                          <a:schemeClr val="tx1"/>
                        </a:solidFill>
                        <a:latin typeface="+mn-lt"/>
                        <a:ea typeface="+mn-ea"/>
                        <a:cs typeface="+mn-cs"/>
                      </a:endParaRPr>
                    </a:p>
                  </a:txBody>
                  <a:tcPr/>
                </a:tc>
                <a:extLst>
                  <a:ext uri="{0D108BD9-81ED-4DB2-BD59-A6C34878D82A}">
                    <a16:rowId xmlns:a16="http://schemas.microsoft.com/office/drawing/2014/main" val="3685262796"/>
                  </a:ext>
                </a:extLst>
              </a:tr>
              <a:tr h="155908">
                <a:tc>
                  <a:txBody>
                    <a:bodyPr/>
                    <a:lstStyle/>
                    <a:p>
                      <a:r>
                        <a:rPr lang="en-GB" sz="2000" dirty="0"/>
                        <a:t>8</a:t>
                      </a:r>
                    </a:p>
                  </a:txBody>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GB" sz="2000" dirty="0">
                          <a:solidFill>
                            <a:schemeClr val="tx1"/>
                          </a:solidFill>
                        </a:rPr>
                        <a:t>Risks and opportunities</a:t>
                      </a:r>
                    </a:p>
                  </a:txBody>
                  <a:tcPr/>
                </a:tc>
                <a:tc vMerge="1">
                  <a:txBody>
                    <a:bodyPr/>
                    <a:lstStyle/>
                    <a:p>
                      <a:pPr marL="342900" marR="0" lvl="0" indent="-342900" algn="l" defTabSz="914354" rtl="0" eaLnBrk="1" fontAlgn="auto" latinLnBrk="0" hangingPunct="1">
                        <a:lnSpc>
                          <a:spcPct val="100000"/>
                        </a:lnSpc>
                        <a:spcBef>
                          <a:spcPts val="0"/>
                        </a:spcBef>
                        <a:spcAft>
                          <a:spcPts val="0"/>
                        </a:spcAft>
                        <a:buClrTx/>
                        <a:buSzTx/>
                        <a:buFontTx/>
                        <a:buChar char="-"/>
                        <a:tabLst/>
                        <a:defRPr/>
                      </a:pPr>
                      <a:endParaRPr lang="en-GB" sz="2000" dirty="0">
                        <a:solidFill>
                          <a:schemeClr val="bg1"/>
                        </a:solidFill>
                      </a:endParaRPr>
                    </a:p>
                  </a:txBody>
                  <a:tcPr>
                    <a:solidFill>
                      <a:srgbClr val="ED7D31"/>
                    </a:solidFill>
                  </a:tcPr>
                </a:tc>
                <a:extLst>
                  <a:ext uri="{0D108BD9-81ED-4DB2-BD59-A6C34878D82A}">
                    <a16:rowId xmlns:a16="http://schemas.microsoft.com/office/drawing/2014/main" val="547519811"/>
                  </a:ext>
                </a:extLst>
              </a:tr>
            </a:tbl>
          </a:graphicData>
        </a:graphic>
      </p:graphicFrame>
      <p:pic>
        <p:nvPicPr>
          <p:cNvPr id="2" name="Audio 1">
            <a:hlinkClick r:id="" action="ppaction://media"/>
            <a:extLst>
              <a:ext uri="{FF2B5EF4-FFF2-40B4-BE49-F238E27FC236}">
                <a16:creationId xmlns:a16="http://schemas.microsoft.com/office/drawing/2014/main" id="{67FF664D-9107-48C1-AA7B-400CFC12A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0981673"/>
      </p:ext>
    </p:extLst>
  </p:cSld>
  <p:clrMapOvr>
    <a:masterClrMapping/>
  </p:clrMapOvr>
  <mc:AlternateContent xmlns:mc="http://schemas.openxmlformats.org/markup-compatibility/2006" xmlns:p14="http://schemas.microsoft.com/office/powerpoint/2010/main">
    <mc:Choice Requires="p14">
      <p:transition p14:dur="10" advTm="16195"/>
    </mc:Choice>
    <mc:Fallback xmlns="">
      <p:transition advTm="1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11D-23A8-46B4-82FE-4B766B105107}"/>
              </a:ext>
            </a:extLst>
          </p:cNvPr>
          <p:cNvSpPr>
            <a:spLocks noGrp="1"/>
          </p:cNvSpPr>
          <p:nvPr>
            <p:ph type="title"/>
          </p:nvPr>
        </p:nvSpPr>
        <p:spPr/>
        <p:txBody>
          <a:bodyPr/>
          <a:lstStyle/>
          <a:p>
            <a:r>
              <a:rPr lang="en-GB" dirty="0">
                <a:solidFill>
                  <a:srgbClr val="00B0F0"/>
                </a:solidFill>
              </a:rPr>
              <a:t>Support provided</a:t>
            </a:r>
          </a:p>
        </p:txBody>
      </p:sp>
      <p:sp>
        <p:nvSpPr>
          <p:cNvPr id="3" name="Content Placeholder 2">
            <a:extLst>
              <a:ext uri="{FF2B5EF4-FFF2-40B4-BE49-F238E27FC236}">
                <a16:creationId xmlns:a16="http://schemas.microsoft.com/office/drawing/2014/main" id="{42404D7E-E070-46C2-911F-A8A77FEFB853}"/>
              </a:ext>
            </a:extLst>
          </p:cNvPr>
          <p:cNvSpPr>
            <a:spLocks noGrp="1"/>
          </p:cNvSpPr>
          <p:nvPr>
            <p:ph idx="1"/>
          </p:nvPr>
        </p:nvSpPr>
        <p:spPr>
          <a:xfrm>
            <a:off x="550862" y="1182992"/>
            <a:ext cx="9089148" cy="5309882"/>
          </a:xfrm>
        </p:spPr>
        <p:txBody>
          <a:bodyPr>
            <a:noAutofit/>
          </a:bodyPr>
          <a:lstStyle/>
          <a:p>
            <a:r>
              <a:rPr lang="en-GB" sz="2000" dirty="0"/>
              <a:t>Audio file of this presentation</a:t>
            </a:r>
          </a:p>
          <a:p>
            <a:r>
              <a:rPr lang="en-GB" sz="2000" dirty="0"/>
              <a:t>DDP template</a:t>
            </a:r>
          </a:p>
          <a:p>
            <a:r>
              <a:rPr lang="en-GB" sz="2000" dirty="0"/>
              <a:t>FAQ with answers to your questions</a:t>
            </a:r>
          </a:p>
          <a:p>
            <a:r>
              <a:rPr lang="en-GB" sz="2000" dirty="0"/>
              <a:t>Interim review (see next slides)</a:t>
            </a:r>
          </a:p>
          <a:p>
            <a:r>
              <a:rPr lang="en-GB" sz="2000" dirty="0"/>
              <a:t>MDD rules issued in March 2021</a:t>
            </a:r>
          </a:p>
          <a:p>
            <a:r>
              <a:rPr lang="en-GB" sz="2000" dirty="0"/>
              <a:t>Training for authoring in March 2021</a:t>
            </a:r>
          </a:p>
          <a:p>
            <a:pPr marL="0" indent="0">
              <a:buNone/>
            </a:pPr>
            <a:endParaRPr lang="en-GB" sz="900" b="1" dirty="0"/>
          </a:p>
          <a:p>
            <a:pPr marL="0" indent="0">
              <a:buNone/>
            </a:pPr>
            <a:r>
              <a:rPr lang="en-GB" sz="2000" b="1" dirty="0"/>
              <a:t>Please send any comments on DDP to PM Gareth Smith </a:t>
            </a:r>
            <a:br>
              <a:rPr lang="en-GB" sz="2000" b="1" dirty="0"/>
            </a:br>
            <a:r>
              <a:rPr lang="en-GB" sz="2000" b="1" dirty="0">
                <a:hlinkClick r:id="rId5"/>
              </a:rPr>
              <a:t>Gareth.Smith@highwaysengland.co.uk</a:t>
            </a:r>
            <a:r>
              <a:rPr lang="en-GB" sz="2000" b="1" dirty="0"/>
              <a:t>  </a:t>
            </a:r>
          </a:p>
          <a:p>
            <a:pPr marL="0" indent="0">
              <a:buNone/>
            </a:pPr>
            <a:r>
              <a:rPr lang="en-GB" sz="1800" dirty="0"/>
              <a:t>Content specialists:</a:t>
            </a:r>
          </a:p>
          <a:p>
            <a:pPr lvl="1"/>
            <a:r>
              <a:rPr lang="en-GB" sz="1600" dirty="0"/>
              <a:t>Kate Albon </a:t>
            </a:r>
            <a:r>
              <a:rPr lang="en-GB" sz="1600" dirty="0">
                <a:hlinkClick r:id="rId6"/>
              </a:rPr>
              <a:t>Kathleen.Albon@highwaysengland.co.uk</a:t>
            </a:r>
            <a:r>
              <a:rPr lang="en-GB" sz="1600" dirty="0"/>
              <a:t> </a:t>
            </a:r>
          </a:p>
          <a:p>
            <a:pPr lvl="1"/>
            <a:r>
              <a:rPr lang="en-GB" sz="1600" dirty="0"/>
              <a:t>Simon Hartshorne </a:t>
            </a:r>
            <a:r>
              <a:rPr lang="en-GB" sz="1600" dirty="0">
                <a:hlinkClick r:id="rId7"/>
              </a:rPr>
              <a:t>Simon.Hartshorne2@highwaysengland.co.uk</a:t>
            </a:r>
            <a:r>
              <a:rPr lang="en-GB" sz="1600" dirty="0"/>
              <a:t> </a:t>
            </a:r>
          </a:p>
          <a:p>
            <a:pPr marL="0" indent="0">
              <a:buNone/>
            </a:pPr>
            <a:r>
              <a:rPr lang="en-GB" sz="2000" b="1" dirty="0"/>
              <a:t>For any Jira queries, please contact SFP Manager Becky Axtell </a:t>
            </a:r>
            <a:r>
              <a:rPr lang="en-GB" sz="2000" b="1" dirty="0">
                <a:hlinkClick r:id="rId8"/>
              </a:rPr>
              <a:t>Rebecca.Axtell@highwaysengland.co.uk</a:t>
            </a:r>
            <a:r>
              <a:rPr lang="en-GB" sz="2000" b="1" dirty="0"/>
              <a:t> </a:t>
            </a:r>
          </a:p>
          <a:p>
            <a:endParaRPr lang="en-GB" sz="2800" dirty="0"/>
          </a:p>
          <a:p>
            <a:pPr>
              <a:lnSpc>
                <a:spcPct val="150000"/>
              </a:lnSpc>
              <a:spcBef>
                <a:spcPts val="600"/>
              </a:spcBef>
            </a:pPr>
            <a:endParaRPr lang="en-GB" dirty="0">
              <a:solidFill>
                <a:schemeClr val="tx1"/>
              </a:solidFill>
            </a:endParaRPr>
          </a:p>
          <a:p>
            <a:pPr>
              <a:lnSpc>
                <a:spcPct val="150000"/>
              </a:lnSpc>
              <a:spcBef>
                <a:spcPts val="600"/>
              </a:spcBef>
            </a:pPr>
            <a:endParaRPr lang="en-GB" dirty="0">
              <a:solidFill>
                <a:schemeClr val="tx1"/>
              </a:solidFill>
            </a:endParaRPr>
          </a:p>
          <a:p>
            <a:pPr>
              <a:lnSpc>
                <a:spcPct val="150000"/>
              </a:lnSpc>
              <a:spcBef>
                <a:spcPts val="600"/>
              </a:spcBef>
            </a:pPr>
            <a:endParaRPr lang="en-GB" dirty="0">
              <a:solidFill>
                <a:schemeClr val="tx1"/>
              </a:solidFill>
            </a:endParaRPr>
          </a:p>
          <a:p>
            <a:pPr marL="0" indent="0">
              <a:buNone/>
            </a:pPr>
            <a:endParaRPr lang="en-GB" b="1" dirty="0"/>
          </a:p>
        </p:txBody>
      </p:sp>
      <p:pic>
        <p:nvPicPr>
          <p:cNvPr id="4" name="Audio 3">
            <a:hlinkClick r:id="" action="ppaction://media"/>
            <a:extLst>
              <a:ext uri="{FF2B5EF4-FFF2-40B4-BE49-F238E27FC236}">
                <a16:creationId xmlns:a16="http://schemas.microsoft.com/office/drawing/2014/main" id="{5A74EFED-D681-419C-B54B-9E146E265F8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02205804"/>
      </p:ext>
    </p:extLst>
  </p:cSld>
  <p:clrMapOvr>
    <a:masterClrMapping/>
  </p:clrMapOvr>
  <p:transition spd="slow" advTm="83857">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11D-23A8-46B4-82FE-4B766B105107}"/>
              </a:ext>
            </a:extLst>
          </p:cNvPr>
          <p:cNvSpPr>
            <a:spLocks noGrp="1"/>
          </p:cNvSpPr>
          <p:nvPr>
            <p:ph type="title"/>
          </p:nvPr>
        </p:nvSpPr>
        <p:spPr/>
        <p:txBody>
          <a:bodyPr/>
          <a:lstStyle/>
          <a:p>
            <a:r>
              <a:rPr lang="en-GB" dirty="0">
                <a:solidFill>
                  <a:srgbClr val="00B0F0"/>
                </a:solidFill>
              </a:rPr>
              <a:t>Next steps</a:t>
            </a:r>
          </a:p>
        </p:txBody>
      </p:sp>
      <p:sp>
        <p:nvSpPr>
          <p:cNvPr id="3" name="Content Placeholder 2">
            <a:extLst>
              <a:ext uri="{FF2B5EF4-FFF2-40B4-BE49-F238E27FC236}">
                <a16:creationId xmlns:a16="http://schemas.microsoft.com/office/drawing/2014/main" id="{42404D7E-E070-46C2-911F-A8A77FEFB853}"/>
              </a:ext>
            </a:extLst>
          </p:cNvPr>
          <p:cNvSpPr>
            <a:spLocks noGrp="1"/>
          </p:cNvSpPr>
          <p:nvPr>
            <p:ph idx="1"/>
          </p:nvPr>
        </p:nvSpPr>
        <p:spPr>
          <a:xfrm>
            <a:off x="550863" y="1503946"/>
            <a:ext cx="11348694" cy="4481217"/>
          </a:xfrm>
        </p:spPr>
        <p:txBody>
          <a:bodyPr>
            <a:noAutofit/>
          </a:bodyPr>
          <a:lstStyle/>
          <a:p>
            <a:r>
              <a:rPr lang="en-GB" sz="2700" dirty="0"/>
              <a:t>Development of DDP by document owners</a:t>
            </a:r>
          </a:p>
          <a:p>
            <a:r>
              <a:rPr lang="en-GB" sz="2700" dirty="0"/>
              <a:t>Collaborative planning workshop with document owners (Nov 2020) </a:t>
            </a:r>
            <a:endParaRPr lang="en-GB" sz="2700" dirty="0">
              <a:solidFill>
                <a:srgbClr val="FF0000"/>
              </a:solidFill>
            </a:endParaRPr>
          </a:p>
          <a:p>
            <a:r>
              <a:rPr lang="en-GB" sz="2700" dirty="0"/>
              <a:t>Procurement of external suppliers (if needed)</a:t>
            </a:r>
          </a:p>
          <a:p>
            <a:r>
              <a:rPr lang="en-GB" sz="2700" dirty="0"/>
              <a:t>Training for authoring delivered in March 2021</a:t>
            </a:r>
          </a:p>
          <a:p>
            <a:r>
              <a:rPr lang="en-GB" sz="2700" dirty="0"/>
              <a:t>MDD issued in March 2021</a:t>
            </a:r>
          </a:p>
          <a:p>
            <a:r>
              <a:rPr lang="en-GB" sz="2700" dirty="0"/>
              <a:t>Full roll out of the MCHW work programme starting on 1</a:t>
            </a:r>
            <a:r>
              <a:rPr lang="en-GB" sz="2700" baseline="30000" dirty="0"/>
              <a:t>st</a:t>
            </a:r>
            <a:r>
              <a:rPr lang="en-GB" sz="2700" dirty="0"/>
              <a:t> April 2021</a:t>
            </a:r>
          </a:p>
          <a:p>
            <a:endParaRPr lang="en-GB" sz="2700" dirty="0"/>
          </a:p>
          <a:p>
            <a:pPr marL="0" indent="0">
              <a:buNone/>
            </a:pPr>
            <a:endParaRPr lang="en-GB" sz="3200" dirty="0"/>
          </a:p>
          <a:p>
            <a:pPr>
              <a:lnSpc>
                <a:spcPct val="150000"/>
              </a:lnSpc>
              <a:spcBef>
                <a:spcPts val="600"/>
              </a:spcBef>
            </a:pPr>
            <a:endParaRPr lang="en-GB" dirty="0">
              <a:solidFill>
                <a:schemeClr val="tx1"/>
              </a:solidFill>
            </a:endParaRPr>
          </a:p>
          <a:p>
            <a:pPr>
              <a:lnSpc>
                <a:spcPct val="150000"/>
              </a:lnSpc>
              <a:spcBef>
                <a:spcPts val="600"/>
              </a:spcBef>
            </a:pPr>
            <a:endParaRPr lang="en-GB" dirty="0">
              <a:solidFill>
                <a:schemeClr val="tx1"/>
              </a:solidFill>
            </a:endParaRPr>
          </a:p>
          <a:p>
            <a:pPr>
              <a:lnSpc>
                <a:spcPct val="150000"/>
              </a:lnSpc>
              <a:spcBef>
                <a:spcPts val="600"/>
              </a:spcBef>
            </a:pPr>
            <a:endParaRPr lang="en-GB" dirty="0">
              <a:solidFill>
                <a:schemeClr val="tx1"/>
              </a:solidFill>
            </a:endParaRPr>
          </a:p>
          <a:p>
            <a:pPr marL="0" indent="0">
              <a:buNone/>
            </a:pPr>
            <a:endParaRPr lang="en-GB" b="1" dirty="0"/>
          </a:p>
        </p:txBody>
      </p:sp>
      <p:pic>
        <p:nvPicPr>
          <p:cNvPr id="4" name="Audio 3">
            <a:hlinkClick r:id="" action="ppaction://media"/>
            <a:extLst>
              <a:ext uri="{FF2B5EF4-FFF2-40B4-BE49-F238E27FC236}">
                <a16:creationId xmlns:a16="http://schemas.microsoft.com/office/drawing/2014/main" id="{ED23D854-8698-4975-9F77-57D89CB92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3313700"/>
      </p:ext>
    </p:extLst>
  </p:cSld>
  <p:clrMapOvr>
    <a:masterClrMapping/>
  </p:clrMapOvr>
  <p:transition spd="slow" advTm="3712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011D-23A8-46B4-82FE-4B766B105107}"/>
              </a:ext>
            </a:extLst>
          </p:cNvPr>
          <p:cNvSpPr>
            <a:spLocks noGrp="1"/>
          </p:cNvSpPr>
          <p:nvPr>
            <p:ph type="title"/>
          </p:nvPr>
        </p:nvSpPr>
        <p:spPr/>
        <p:txBody>
          <a:bodyPr/>
          <a:lstStyle/>
          <a:p>
            <a:r>
              <a:rPr lang="en-GB" dirty="0">
                <a:solidFill>
                  <a:srgbClr val="00B0F0"/>
                </a:solidFill>
              </a:rPr>
              <a:t>What you need to do now…</a:t>
            </a:r>
          </a:p>
        </p:txBody>
      </p:sp>
      <p:sp>
        <p:nvSpPr>
          <p:cNvPr id="3" name="Content Placeholder 2">
            <a:extLst>
              <a:ext uri="{FF2B5EF4-FFF2-40B4-BE49-F238E27FC236}">
                <a16:creationId xmlns:a16="http://schemas.microsoft.com/office/drawing/2014/main" id="{42404D7E-E070-46C2-911F-A8A77FEFB853}"/>
              </a:ext>
            </a:extLst>
          </p:cNvPr>
          <p:cNvSpPr>
            <a:spLocks noGrp="1"/>
          </p:cNvSpPr>
          <p:nvPr>
            <p:ph idx="1"/>
          </p:nvPr>
        </p:nvSpPr>
        <p:spPr>
          <a:xfrm>
            <a:off x="550863" y="1503947"/>
            <a:ext cx="10536237" cy="4086840"/>
          </a:xfrm>
        </p:spPr>
        <p:txBody>
          <a:bodyPr>
            <a:noAutofit/>
          </a:bodyPr>
          <a:lstStyle/>
          <a:p>
            <a:r>
              <a:rPr lang="en-GB" sz="2700" dirty="0"/>
              <a:t>Produce DDP of all documents by end of March 2021 </a:t>
            </a:r>
          </a:p>
          <a:p>
            <a:pPr lvl="1"/>
            <a:r>
              <a:rPr lang="en-GB" sz="2400" dirty="0"/>
              <a:t>You do not have to think about numbering of documents now, rules will come later</a:t>
            </a:r>
          </a:p>
          <a:p>
            <a:r>
              <a:rPr lang="en-GB" sz="2700" dirty="0"/>
              <a:t>Interim review:</a:t>
            </a:r>
          </a:p>
          <a:p>
            <a:pPr lvl="1"/>
            <a:r>
              <a:rPr lang="en-GB" sz="2300" dirty="0"/>
              <a:t>Need to have an advanced version of draft DDPs ready to share with </a:t>
            </a:r>
            <a:br>
              <a:rPr lang="en-GB" sz="2300" dirty="0"/>
            </a:br>
            <a:r>
              <a:rPr lang="en-GB" sz="2300" dirty="0"/>
              <a:t>Gareth Smith by 15</a:t>
            </a:r>
            <a:r>
              <a:rPr lang="en-GB" sz="2300" baseline="30000" dirty="0"/>
              <a:t>th</a:t>
            </a:r>
            <a:r>
              <a:rPr lang="en-GB" sz="2300" dirty="0"/>
              <a:t> of January</a:t>
            </a:r>
          </a:p>
          <a:p>
            <a:pPr lvl="1"/>
            <a:r>
              <a:rPr lang="en-GB" sz="2300" dirty="0"/>
              <a:t>Workshops will be held for each discipline at the beginning of February – dates will be confirmed soon. </a:t>
            </a:r>
          </a:p>
          <a:p>
            <a:pPr lvl="1"/>
            <a:r>
              <a:rPr lang="en-GB" sz="2300" dirty="0"/>
              <a:t>Opportunity to provide feedback and share lessons, which will inform MDD rules and training for authoring </a:t>
            </a:r>
          </a:p>
          <a:p>
            <a:r>
              <a:rPr lang="en-GB" sz="2700" dirty="0"/>
              <a:t>Please report any comments and queries to </a:t>
            </a:r>
            <a:r>
              <a:rPr lang="en-GB" sz="2800" dirty="0"/>
              <a:t>Gareth Smith</a:t>
            </a:r>
            <a:r>
              <a:rPr lang="en-GB" sz="2700" dirty="0"/>
              <a:t>. </a:t>
            </a:r>
          </a:p>
          <a:p>
            <a:endParaRPr lang="en-GB" sz="2700" dirty="0"/>
          </a:p>
          <a:p>
            <a:endParaRPr lang="en-GB" sz="2700" dirty="0"/>
          </a:p>
          <a:p>
            <a:pPr marL="0" indent="0">
              <a:buNone/>
            </a:pPr>
            <a:endParaRPr lang="en-GB" sz="3200" dirty="0"/>
          </a:p>
          <a:p>
            <a:pPr>
              <a:lnSpc>
                <a:spcPct val="150000"/>
              </a:lnSpc>
              <a:spcBef>
                <a:spcPts val="600"/>
              </a:spcBef>
            </a:pPr>
            <a:endParaRPr lang="en-GB" dirty="0">
              <a:solidFill>
                <a:schemeClr val="tx1"/>
              </a:solidFill>
            </a:endParaRPr>
          </a:p>
          <a:p>
            <a:pPr>
              <a:lnSpc>
                <a:spcPct val="150000"/>
              </a:lnSpc>
              <a:spcBef>
                <a:spcPts val="600"/>
              </a:spcBef>
            </a:pPr>
            <a:endParaRPr lang="en-GB" dirty="0">
              <a:solidFill>
                <a:schemeClr val="tx1"/>
              </a:solidFill>
            </a:endParaRPr>
          </a:p>
          <a:p>
            <a:pPr>
              <a:lnSpc>
                <a:spcPct val="150000"/>
              </a:lnSpc>
              <a:spcBef>
                <a:spcPts val="600"/>
              </a:spcBef>
            </a:pPr>
            <a:endParaRPr lang="en-GB" dirty="0">
              <a:solidFill>
                <a:schemeClr val="tx1"/>
              </a:solidFill>
            </a:endParaRPr>
          </a:p>
          <a:p>
            <a:pPr marL="0" indent="0">
              <a:buNone/>
            </a:pPr>
            <a:endParaRPr lang="en-GB" b="1" dirty="0"/>
          </a:p>
        </p:txBody>
      </p:sp>
      <p:pic>
        <p:nvPicPr>
          <p:cNvPr id="5" name="Audio 4">
            <a:hlinkClick r:id="" action="ppaction://media"/>
            <a:extLst>
              <a:ext uri="{FF2B5EF4-FFF2-40B4-BE49-F238E27FC236}">
                <a16:creationId xmlns:a16="http://schemas.microsoft.com/office/drawing/2014/main" id="{90C379AC-4813-470C-89B4-4B968785B1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3902926"/>
      </p:ext>
    </p:extLst>
  </p:cSld>
  <p:clrMapOvr>
    <a:masterClrMapping/>
  </p:clrMapOvr>
  <p:transition spd="slow" advTm="6402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AD7111B-1B57-4C4F-826A-59F1A11FE320}"/>
              </a:ext>
            </a:extLst>
          </p:cNvPr>
          <p:cNvSpPr txBox="1">
            <a:spLocks/>
          </p:cNvSpPr>
          <p:nvPr/>
        </p:nvSpPr>
        <p:spPr>
          <a:xfrm>
            <a:off x="550863" y="365126"/>
            <a:ext cx="11090275" cy="942382"/>
          </a:xfrm>
          <a:prstGeom prst="rect">
            <a:avLst/>
          </a:prstGeom>
        </p:spPr>
        <p:txBody>
          <a:bodyPr vert="horz" lIns="91440" tIns="45720" rIns="91440" bIns="45720" rtlCol="0" anchor="ctr">
            <a:normAutofit/>
          </a:bodyPr>
          <a:lstStyle>
            <a:lvl1pPr algn="l" defTabSz="914354" rtl="0" eaLnBrk="1" latinLnBrk="0" hangingPunct="1">
              <a:lnSpc>
                <a:spcPct val="90000"/>
              </a:lnSpc>
              <a:spcBef>
                <a:spcPct val="0"/>
              </a:spcBef>
              <a:buNone/>
              <a:defRPr sz="3200" b="1" kern="1200">
                <a:solidFill>
                  <a:srgbClr val="002E5F"/>
                </a:solidFill>
                <a:latin typeface="Arial" panose="020B0604020202020204" pitchFamily="34" charset="0"/>
                <a:ea typeface="+mj-ea"/>
                <a:cs typeface="Arial" panose="020B0604020202020204" pitchFamily="34" charset="0"/>
              </a:defRPr>
            </a:lvl1pPr>
          </a:lstStyle>
          <a:p>
            <a:r>
              <a:rPr lang="en-GB" sz="3600" dirty="0">
                <a:solidFill>
                  <a:srgbClr val="00B0F0"/>
                </a:solidFill>
              </a:rPr>
              <a:t>Deliverables </a:t>
            </a:r>
          </a:p>
        </p:txBody>
      </p:sp>
      <p:sp>
        <p:nvSpPr>
          <p:cNvPr id="4" name="Content Placeholder 3">
            <a:extLst>
              <a:ext uri="{FF2B5EF4-FFF2-40B4-BE49-F238E27FC236}">
                <a16:creationId xmlns:a16="http://schemas.microsoft.com/office/drawing/2014/main" id="{49DBD6E2-D190-40D8-BEB1-9368D815A1DF}"/>
              </a:ext>
            </a:extLst>
          </p:cNvPr>
          <p:cNvSpPr>
            <a:spLocks noGrp="1"/>
          </p:cNvSpPr>
          <p:nvPr>
            <p:ph idx="1"/>
          </p:nvPr>
        </p:nvSpPr>
        <p:spPr>
          <a:xfrm>
            <a:off x="550862" y="1307508"/>
            <a:ext cx="10931389" cy="5185366"/>
          </a:xfrm>
        </p:spPr>
        <p:txBody>
          <a:bodyPr>
            <a:noAutofit/>
          </a:bodyPr>
          <a:lstStyle/>
          <a:p>
            <a:pPr marL="514350" lvl="0" indent="-514350">
              <a:buFont typeface="+mj-lt"/>
              <a:buAutoNum type="romanLcPeriod"/>
            </a:pPr>
            <a:r>
              <a:rPr lang="en-GB" dirty="0"/>
              <a:t>SHW document and associated instructions for specifiers, sample appendices for works specific inputs, drafts of associated changes to Volume 3 drawings, and all other amendments required to implement the specification amendments</a:t>
            </a:r>
          </a:p>
          <a:p>
            <a:pPr marL="514350" lvl="0" indent="-514350">
              <a:buFont typeface="+mj-lt"/>
              <a:buAutoNum type="romanLcPeriod"/>
            </a:pPr>
            <a:r>
              <a:rPr lang="en-GB" dirty="0"/>
              <a:t>Draft Nationally Determined Requirements or Sections, if needed</a:t>
            </a:r>
          </a:p>
          <a:p>
            <a:pPr marL="514350" lvl="0" indent="-514350">
              <a:buFont typeface="+mj-lt"/>
              <a:buAutoNum type="romanLcPeriod"/>
            </a:pPr>
            <a:r>
              <a:rPr lang="en-GB" dirty="0"/>
              <a:t>Draft new DMRB document(s) or new / updated clauses for existing DMRB documents to provide design information currently within the Notes for Guidance, if needed</a:t>
            </a:r>
          </a:p>
          <a:p>
            <a:pPr marL="514350" lvl="0" indent="-514350">
              <a:buFont typeface="+mj-lt"/>
              <a:buAutoNum type="romanLcPeriod"/>
            </a:pPr>
            <a:r>
              <a:rPr lang="en-GB" dirty="0"/>
              <a:t>Background document and change log</a:t>
            </a:r>
          </a:p>
          <a:p>
            <a:pPr marL="514350" lvl="0" indent="-514350">
              <a:buFont typeface="+mj-lt"/>
              <a:buAutoNum type="romanLcPeriod"/>
            </a:pPr>
            <a:r>
              <a:rPr lang="en-GB" dirty="0"/>
              <a:t>Validation of constructor requirements   </a:t>
            </a:r>
          </a:p>
          <a:p>
            <a:pPr marL="514350" lvl="0" indent="-514350">
              <a:buFont typeface="+mj-lt"/>
              <a:buAutoNum type="romanLcPeriod"/>
            </a:pPr>
            <a:r>
              <a:rPr lang="en-GB" dirty="0"/>
              <a:t>Other deliverables as required from the work package</a:t>
            </a:r>
          </a:p>
          <a:p>
            <a:endParaRPr lang="en-GB" dirty="0"/>
          </a:p>
        </p:txBody>
      </p:sp>
    </p:spTree>
    <p:extLst>
      <p:ext uri="{BB962C8B-B14F-4D97-AF65-F5344CB8AC3E}">
        <p14:creationId xmlns:p14="http://schemas.microsoft.com/office/powerpoint/2010/main" val="1188222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A1B35B-1705-4BA9-8482-18E9D5646106}"/>
              </a:ext>
            </a:extLst>
          </p:cNvPr>
          <p:cNvSpPr>
            <a:spLocks noGrp="1"/>
          </p:cNvSpPr>
          <p:nvPr>
            <p:ph type="ctrTitle"/>
          </p:nvPr>
        </p:nvSpPr>
        <p:spPr>
          <a:xfrm>
            <a:off x="2101788" y="2361939"/>
            <a:ext cx="7772400" cy="3762135"/>
          </a:xfrm>
        </p:spPr>
        <p:txBody>
          <a:bodyPr>
            <a:noAutofit/>
          </a:bodyPr>
          <a:lstStyle/>
          <a:p>
            <a:pPr algn="ctr"/>
            <a:br>
              <a:rPr lang="en-GB" sz="4000" dirty="0"/>
            </a:br>
            <a:r>
              <a:rPr lang="en-GB" sz="4000" dirty="0"/>
              <a:t>Thank you</a:t>
            </a:r>
            <a:br>
              <a:rPr lang="en-GB" dirty="0"/>
            </a:br>
            <a:endParaRPr lang="en-GB" b="0" dirty="0"/>
          </a:p>
        </p:txBody>
      </p:sp>
      <p:pic>
        <p:nvPicPr>
          <p:cNvPr id="7" name="Audio 6">
            <a:hlinkClick r:id="" action="ppaction://media"/>
            <a:extLst>
              <a:ext uri="{FF2B5EF4-FFF2-40B4-BE49-F238E27FC236}">
                <a16:creationId xmlns:a16="http://schemas.microsoft.com/office/drawing/2014/main" id="{90FD3CD0-A023-429C-A8B1-1E4AFDA534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14141670"/>
      </p:ext>
    </p:extLst>
  </p:cSld>
  <p:clrMapOvr>
    <a:masterClrMapping/>
  </p:clrMapOvr>
  <mc:AlternateContent xmlns:mc="http://schemas.openxmlformats.org/markup-compatibility/2006" xmlns:p14="http://schemas.microsoft.com/office/powerpoint/2010/main">
    <mc:Choice Requires="p14">
      <p:transition p14:dur="0" advTm="29898"/>
    </mc:Choice>
    <mc:Fallback xmlns="">
      <p:transition advTm="2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50000"/>
              </a:lnSpc>
            </a:pPr>
            <a:r>
              <a:rPr lang="en-GB" sz="3600" dirty="0">
                <a:solidFill>
                  <a:srgbClr val="00B0F0"/>
                </a:solidFill>
              </a:rPr>
              <a:t>High-level recommendation</a:t>
            </a:r>
            <a:endParaRPr lang="en-GB" dirty="0">
              <a:solidFill>
                <a:srgbClr val="00B0F0"/>
              </a:solidFill>
            </a:endParaRPr>
          </a:p>
        </p:txBody>
      </p:sp>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p:txBody>
          <a:bodyPr>
            <a:noAutofit/>
          </a:bodyPr>
          <a:lstStyle/>
          <a:p>
            <a:pPr marL="0" indent="0" algn="ctr">
              <a:lnSpc>
                <a:spcPct val="150000"/>
              </a:lnSpc>
              <a:buNone/>
            </a:pPr>
            <a:endParaRPr lang="en-GB" sz="2800" dirty="0"/>
          </a:p>
          <a:p>
            <a:pPr marL="0" indent="0" algn="ctr">
              <a:buNone/>
            </a:pPr>
            <a:endParaRPr lang="en-GB" sz="2800" dirty="0"/>
          </a:p>
          <a:p>
            <a:pPr marL="0" indent="0" algn="ctr">
              <a:buNone/>
            </a:pPr>
            <a:r>
              <a:rPr lang="en-GB" sz="2800" dirty="0"/>
              <a:t>The MCHW should be updated to enhance its </a:t>
            </a:r>
          </a:p>
          <a:p>
            <a:pPr marL="0" indent="0" algn="ctr">
              <a:buNone/>
            </a:pPr>
            <a:r>
              <a:rPr lang="en-GB" sz="2800" dirty="0"/>
              <a:t>usability, structure, content and </a:t>
            </a:r>
          </a:p>
          <a:p>
            <a:pPr marL="0" indent="0" algn="ctr">
              <a:buNone/>
            </a:pPr>
            <a:r>
              <a:rPr lang="en-GB" sz="2800" dirty="0"/>
              <a:t>applicability for modern contract forms and construction</a:t>
            </a:r>
            <a:endParaRPr lang="en-GB" sz="3600" dirty="0"/>
          </a:p>
          <a:p>
            <a:endParaRPr lang="en-GB" sz="2800" dirty="0"/>
          </a:p>
          <a:p>
            <a:endParaRPr lang="en-GB" dirty="0"/>
          </a:p>
        </p:txBody>
      </p:sp>
      <p:pic>
        <p:nvPicPr>
          <p:cNvPr id="5" name="Recorded Sound">
            <a:hlinkClick r:id="" action="ppaction://media"/>
            <a:extLst>
              <a:ext uri="{FF2B5EF4-FFF2-40B4-BE49-F238E27FC236}">
                <a16:creationId xmlns:a16="http://schemas.microsoft.com/office/drawing/2014/main" id="{FDA05309-719E-4C5B-B131-9D30340E8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2566" y="5673940"/>
            <a:ext cx="347663" cy="347663"/>
          </a:xfrm>
          <a:prstGeom prst="rect">
            <a:avLst/>
          </a:prstGeom>
        </p:spPr>
      </p:pic>
    </p:spTree>
    <p:extLst>
      <p:ext uri="{BB962C8B-B14F-4D97-AF65-F5344CB8AC3E}">
        <p14:creationId xmlns:p14="http://schemas.microsoft.com/office/powerpoint/2010/main" val="3667139484"/>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F01981-B466-4997-8A8D-FAD77B0C367F}"/>
              </a:ext>
            </a:extLst>
          </p:cNvPr>
          <p:cNvSpPr>
            <a:spLocks noGrp="1"/>
          </p:cNvSpPr>
          <p:nvPr>
            <p:ph idx="1"/>
          </p:nvPr>
        </p:nvSpPr>
        <p:spPr>
          <a:xfrm>
            <a:off x="393541" y="0"/>
            <a:ext cx="11719560" cy="6858000"/>
          </a:xfrm>
          <a:solidFill>
            <a:schemeClr val="bg1"/>
          </a:solidFill>
        </p:spPr>
        <p:txBody>
          <a:bodyPr>
            <a:noAutofit/>
          </a:bodyPr>
          <a:lstStyle/>
          <a:p>
            <a:pPr marL="0" indent="0">
              <a:lnSpc>
                <a:spcPct val="150000"/>
              </a:lnSpc>
              <a:buNone/>
            </a:pPr>
            <a:r>
              <a:rPr lang="en-GB" sz="1800" dirty="0"/>
              <a:t>The future MCHW will…</a:t>
            </a:r>
          </a:p>
          <a:p>
            <a:pPr marL="0" indent="0">
              <a:lnSpc>
                <a:spcPct val="150000"/>
              </a:lnSpc>
              <a:buNone/>
            </a:pPr>
            <a:endParaRPr lang="en-GB" sz="600" dirty="0"/>
          </a:p>
          <a:p>
            <a:pPr marL="342900" indent="-342900">
              <a:spcBef>
                <a:spcPts val="600"/>
              </a:spcBef>
              <a:buFont typeface="+mj-lt"/>
              <a:buAutoNum type="arabicPeriod"/>
            </a:pPr>
            <a:r>
              <a:rPr lang="en-GB" sz="1400" dirty="0"/>
              <a:t>…continue to set out the requirements to be used for the United Kingdom </a:t>
            </a:r>
            <a:r>
              <a:rPr lang="en-GB" sz="1400" b="1" dirty="0"/>
              <a:t>motorway and all-purpose trunk road network</a:t>
            </a:r>
            <a:r>
              <a:rPr lang="en-GB" sz="1400" dirty="0"/>
              <a:t>.</a:t>
            </a:r>
          </a:p>
          <a:p>
            <a:pPr marL="342900" indent="-342900">
              <a:spcBef>
                <a:spcPts val="600"/>
              </a:spcBef>
              <a:buFont typeface="+mj-lt"/>
              <a:buAutoNum type="arabicPeriod"/>
            </a:pPr>
            <a:r>
              <a:rPr lang="en-GB" sz="1400" dirty="0"/>
              <a:t>…be </a:t>
            </a:r>
            <a:r>
              <a:rPr lang="en-GB" sz="1400" b="1" dirty="0"/>
              <a:t>compatible with the future DMRB</a:t>
            </a:r>
            <a:r>
              <a:rPr lang="en-GB" sz="1400" dirty="0"/>
              <a:t>.</a:t>
            </a:r>
          </a:p>
          <a:p>
            <a:pPr marL="342900" indent="-342900">
              <a:spcBef>
                <a:spcPts val="600"/>
              </a:spcBef>
              <a:buFont typeface="+mj-lt"/>
              <a:buAutoNum type="arabicPeriod"/>
            </a:pPr>
            <a:r>
              <a:rPr lang="en-GB" sz="1400" dirty="0"/>
              <a:t>…have content related to </a:t>
            </a:r>
            <a:r>
              <a:rPr lang="en-GB" sz="1400" b="1" dirty="0"/>
              <a:t>conditions of contract removed</a:t>
            </a:r>
            <a:r>
              <a:rPr lang="en-GB" sz="1400" dirty="0"/>
              <a:t>. </a:t>
            </a:r>
          </a:p>
          <a:p>
            <a:pPr marL="342900" indent="-342900">
              <a:spcBef>
                <a:spcPts val="600"/>
              </a:spcBef>
              <a:buFont typeface="+mj-lt"/>
              <a:buAutoNum type="arabicPeriod"/>
            </a:pPr>
            <a:r>
              <a:rPr lang="en-GB" sz="1400" dirty="0"/>
              <a:t>…be and remain </a:t>
            </a:r>
            <a:r>
              <a:rPr lang="en-GB" sz="1400" b="1" dirty="0"/>
              <a:t>up-to-date</a:t>
            </a:r>
            <a:r>
              <a:rPr lang="en-GB" sz="1400" dirty="0"/>
              <a:t>.</a:t>
            </a:r>
          </a:p>
          <a:p>
            <a:pPr marL="342900" indent="-342900">
              <a:spcBef>
                <a:spcPts val="600"/>
              </a:spcBef>
              <a:buFont typeface="+mj-lt"/>
              <a:buAutoNum type="arabicPeriod"/>
            </a:pPr>
            <a:r>
              <a:rPr lang="en-GB" sz="1400" dirty="0"/>
              <a:t>…clearly define requirements to be fulfilled by </a:t>
            </a:r>
            <a:r>
              <a:rPr lang="en-GB" sz="1400" b="1" dirty="0"/>
              <a:t>constructors</a:t>
            </a:r>
            <a:r>
              <a:rPr lang="en-GB" sz="1400" dirty="0"/>
              <a:t>.</a:t>
            </a:r>
          </a:p>
          <a:p>
            <a:pPr marL="342900" indent="-342900">
              <a:spcBef>
                <a:spcPts val="600"/>
              </a:spcBef>
              <a:buFont typeface="+mj-lt"/>
              <a:buAutoNum type="arabicPeriod"/>
            </a:pPr>
            <a:endParaRPr lang="en-GB" sz="1400" dirty="0"/>
          </a:p>
          <a:p>
            <a:pPr marL="342900" indent="-342900">
              <a:spcBef>
                <a:spcPts val="600"/>
              </a:spcBef>
              <a:buFont typeface="+mj-lt"/>
              <a:buAutoNum type="arabicPeriod"/>
            </a:pPr>
            <a:endParaRPr lang="en-GB" sz="400" dirty="0"/>
          </a:p>
          <a:p>
            <a:pPr marL="342900" indent="-342900">
              <a:spcBef>
                <a:spcPts val="600"/>
              </a:spcBef>
              <a:buFont typeface="+mj-lt"/>
              <a:buAutoNum type="arabicPeriod"/>
            </a:pPr>
            <a:r>
              <a:rPr lang="en-GB" sz="1400" dirty="0"/>
              <a:t>…will provide clear and easier to use instructions to </a:t>
            </a:r>
            <a:r>
              <a:rPr lang="en-GB" sz="1400" b="1" dirty="0"/>
              <a:t>contract compilers</a:t>
            </a:r>
            <a:r>
              <a:rPr lang="en-GB" sz="1400" dirty="0"/>
              <a:t>. </a:t>
            </a:r>
          </a:p>
          <a:p>
            <a:pPr marL="342900" indent="-342900">
              <a:spcBef>
                <a:spcPts val="600"/>
              </a:spcBef>
              <a:buFont typeface="+mj-lt"/>
              <a:buAutoNum type="arabicPeriod"/>
            </a:pPr>
            <a:r>
              <a:rPr lang="en-GB" sz="1400" dirty="0"/>
              <a:t>…enable </a:t>
            </a:r>
            <a:r>
              <a:rPr lang="en-GB" sz="1400" b="1" dirty="0"/>
              <a:t>national variation </a:t>
            </a:r>
            <a:r>
              <a:rPr lang="en-GB" sz="1400" dirty="0"/>
              <a:t>of MCHW clauses by Devolved Administrations or Highways England by introducing clauses in the main text. </a:t>
            </a:r>
          </a:p>
          <a:p>
            <a:pPr marL="342900" indent="-342900">
              <a:spcBef>
                <a:spcPts val="600"/>
              </a:spcBef>
              <a:buFont typeface="+mj-lt"/>
              <a:buAutoNum type="arabicPeriod"/>
            </a:pPr>
            <a:r>
              <a:rPr lang="en-GB" sz="1400" dirty="0"/>
              <a:t>…have a consistent </a:t>
            </a:r>
            <a:r>
              <a:rPr lang="en-GB" sz="1400" b="1" dirty="0"/>
              <a:t>style and format</a:t>
            </a:r>
            <a:r>
              <a:rPr lang="en-GB" sz="1400" dirty="0"/>
              <a:t>, and be intuitive to use.</a:t>
            </a:r>
          </a:p>
          <a:p>
            <a:pPr marL="342900" indent="-342900">
              <a:spcBef>
                <a:spcPts val="600"/>
              </a:spcBef>
              <a:buFont typeface="+mj-lt"/>
              <a:buAutoNum type="arabicPeriod"/>
            </a:pPr>
            <a:r>
              <a:rPr lang="en-GB" sz="1400" dirty="0"/>
              <a:t>…be </a:t>
            </a:r>
            <a:r>
              <a:rPr lang="en-GB" sz="1400" b="1" dirty="0"/>
              <a:t>future-proofed</a:t>
            </a:r>
            <a:r>
              <a:rPr lang="en-GB" sz="1400" dirty="0"/>
              <a:t> for advances in information technology.</a:t>
            </a:r>
          </a:p>
          <a:p>
            <a:pPr marL="342900" indent="-342900">
              <a:spcBef>
                <a:spcPts val="600"/>
              </a:spcBef>
              <a:buFont typeface="+mj-lt"/>
              <a:buAutoNum type="arabicPeriod"/>
            </a:pPr>
            <a:endParaRPr lang="en-GB" sz="400" dirty="0"/>
          </a:p>
          <a:p>
            <a:pPr marL="342900" indent="-342900">
              <a:spcBef>
                <a:spcPts val="600"/>
              </a:spcBef>
              <a:buFont typeface="+mj-lt"/>
              <a:buAutoNum type="arabicPeriod"/>
            </a:pPr>
            <a:endParaRPr lang="en-GB" sz="1400" dirty="0"/>
          </a:p>
          <a:p>
            <a:pPr marL="342900" indent="-342900">
              <a:spcBef>
                <a:spcPts val="600"/>
              </a:spcBef>
              <a:buFont typeface="+mj-lt"/>
              <a:buAutoNum type="arabicPeriod"/>
            </a:pPr>
            <a:r>
              <a:rPr lang="en-GB" sz="1400" dirty="0"/>
              <a:t>…be compatible with </a:t>
            </a:r>
            <a:r>
              <a:rPr lang="en-GB" sz="1400" b="1" dirty="0"/>
              <a:t>future asset information strategies </a:t>
            </a:r>
            <a:r>
              <a:rPr lang="en-GB" sz="1400" dirty="0"/>
              <a:t>and </a:t>
            </a:r>
            <a:r>
              <a:rPr lang="en-GB" sz="1400" b="1" dirty="0"/>
              <a:t>digital design, construction, operation and maintenance</a:t>
            </a:r>
            <a:r>
              <a:rPr lang="en-GB" sz="1400" dirty="0"/>
              <a:t> of roads.</a:t>
            </a:r>
          </a:p>
          <a:p>
            <a:pPr marL="342900" indent="-342900">
              <a:spcBef>
                <a:spcPts val="600"/>
              </a:spcBef>
              <a:buFont typeface="+mj-lt"/>
              <a:buAutoNum type="arabicPeriod"/>
            </a:pPr>
            <a:r>
              <a:rPr lang="en-GB" sz="1400" dirty="0"/>
              <a:t>…seek to implement more content developed in </a:t>
            </a:r>
            <a:r>
              <a:rPr lang="en-GB" sz="1400" b="1" dirty="0"/>
              <a:t>partnership with others </a:t>
            </a:r>
            <a:r>
              <a:rPr lang="en-GB" sz="1400" dirty="0"/>
              <a:t>and to refer to content published by other reputable bodies.</a:t>
            </a:r>
          </a:p>
          <a:p>
            <a:pPr marL="342900" indent="-342900">
              <a:spcBef>
                <a:spcPts val="600"/>
              </a:spcBef>
              <a:buFont typeface="+mj-lt"/>
              <a:buAutoNum type="arabicPeriod"/>
            </a:pPr>
            <a:r>
              <a:rPr lang="en-GB" sz="1400" dirty="0"/>
              <a:t>…not inhibit and will seek to support </a:t>
            </a:r>
            <a:r>
              <a:rPr lang="en-GB" sz="1400" b="1" dirty="0"/>
              <a:t>trends in construction</a:t>
            </a:r>
            <a:r>
              <a:rPr lang="en-GB" sz="1400" dirty="0"/>
              <a:t>. </a:t>
            </a:r>
          </a:p>
          <a:p>
            <a:pPr marL="342900" indent="-342900">
              <a:spcBef>
                <a:spcPts val="600"/>
              </a:spcBef>
              <a:buFont typeface="+mj-lt"/>
              <a:buAutoNum type="arabicPeriod"/>
            </a:pPr>
            <a:r>
              <a:rPr lang="en-GB" sz="1400" dirty="0"/>
              <a:t>…be </a:t>
            </a:r>
            <a:r>
              <a:rPr lang="en-GB" sz="1400" b="1" dirty="0"/>
              <a:t>contract neutral </a:t>
            </a:r>
            <a:r>
              <a:rPr lang="en-GB" sz="1400" dirty="0"/>
              <a:t>and compatible with conditions of contract used by Devolved Administrations and Highways England. </a:t>
            </a:r>
          </a:p>
          <a:p>
            <a:pPr marL="342900" indent="-342900">
              <a:spcBef>
                <a:spcPts val="600"/>
              </a:spcBef>
              <a:buFont typeface="+mj-lt"/>
              <a:buAutoNum type="arabicPeriod"/>
            </a:pPr>
            <a:endParaRPr lang="en-GB" sz="400" dirty="0"/>
          </a:p>
          <a:p>
            <a:pPr marL="342900" indent="-342900">
              <a:spcBef>
                <a:spcPts val="600"/>
              </a:spcBef>
              <a:buFont typeface="+mj-lt"/>
              <a:buAutoNum type="arabicPeriod"/>
            </a:pPr>
            <a:endParaRPr lang="en-GB" sz="1400" dirty="0"/>
          </a:p>
          <a:p>
            <a:pPr marL="342900" indent="-342900">
              <a:spcBef>
                <a:spcPts val="600"/>
              </a:spcBef>
              <a:buFont typeface="+mj-lt"/>
              <a:buAutoNum type="arabicPeriod"/>
            </a:pPr>
            <a:r>
              <a:rPr lang="en-GB" sz="1400" dirty="0"/>
              <a:t>The </a:t>
            </a:r>
            <a:r>
              <a:rPr lang="en-GB" sz="1400" b="1" dirty="0"/>
              <a:t>timing of work </a:t>
            </a:r>
            <a:r>
              <a:rPr lang="en-GB" sz="1400" dirty="0"/>
              <a:t>on the update of the future MCHW will not overlap work on the DMRB update, whilst seeking to achieve efficiencies available from continuity of resourcing. </a:t>
            </a:r>
          </a:p>
          <a:p>
            <a:pPr marL="342900" indent="-342900">
              <a:spcBef>
                <a:spcPts val="600"/>
              </a:spcBef>
              <a:buFont typeface="+mj-lt"/>
              <a:buAutoNum type="arabicPeriod"/>
            </a:pPr>
            <a:r>
              <a:rPr lang="en-GB" sz="1400" dirty="0"/>
              <a:t>Create a </a:t>
            </a:r>
            <a:r>
              <a:rPr lang="en-GB" sz="1400" b="1" dirty="0"/>
              <a:t>community of document owners</a:t>
            </a:r>
            <a:r>
              <a:rPr lang="en-GB" sz="1400" dirty="0"/>
              <a:t>, supported by content specialists, to strengthen collective commitment to programme, derive efficiencies and ensure high quality drafting.</a:t>
            </a:r>
            <a:endParaRPr lang="en-GB" sz="1600" dirty="0"/>
          </a:p>
        </p:txBody>
      </p:sp>
      <p:sp>
        <p:nvSpPr>
          <p:cNvPr id="4" name="Rectangle 3">
            <a:extLst>
              <a:ext uri="{FF2B5EF4-FFF2-40B4-BE49-F238E27FC236}">
                <a16:creationId xmlns:a16="http://schemas.microsoft.com/office/drawing/2014/main" id="{B9A9B7B0-4F23-41B9-B72B-DD919771C42B}"/>
              </a:ext>
            </a:extLst>
          </p:cNvPr>
          <p:cNvSpPr/>
          <p:nvPr/>
        </p:nvSpPr>
        <p:spPr>
          <a:xfrm>
            <a:off x="75066" y="471628"/>
            <a:ext cx="11608646" cy="338554"/>
          </a:xfrm>
          <a:prstGeom prst="rect">
            <a:avLst/>
          </a:prstGeom>
          <a:solidFill>
            <a:srgbClr val="00B0F0"/>
          </a:solidFill>
        </p:spPr>
        <p:txBody>
          <a:bodyPr wrap="square">
            <a:spAutoFit/>
          </a:bodyPr>
          <a:lstStyle/>
          <a:p>
            <a:r>
              <a:rPr lang="en-GB" sz="1600" dirty="0">
                <a:solidFill>
                  <a:schemeClr val="bg1"/>
                </a:solidFill>
              </a:rPr>
              <a:t>PURPOSE, SCOPE AND CONTENT </a:t>
            </a:r>
          </a:p>
        </p:txBody>
      </p:sp>
      <p:sp>
        <p:nvSpPr>
          <p:cNvPr id="5" name="Rectangle 4">
            <a:extLst>
              <a:ext uri="{FF2B5EF4-FFF2-40B4-BE49-F238E27FC236}">
                <a16:creationId xmlns:a16="http://schemas.microsoft.com/office/drawing/2014/main" id="{F24C64DF-F927-4CFE-B83C-36E328227AD8}"/>
              </a:ext>
            </a:extLst>
          </p:cNvPr>
          <p:cNvSpPr/>
          <p:nvPr/>
        </p:nvSpPr>
        <p:spPr>
          <a:xfrm>
            <a:off x="78899" y="492808"/>
            <a:ext cx="11608646" cy="175179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73B76BEB-E161-4A4E-B877-CA4C635CA1F9}"/>
              </a:ext>
            </a:extLst>
          </p:cNvPr>
          <p:cNvSpPr/>
          <p:nvPr/>
        </p:nvSpPr>
        <p:spPr>
          <a:xfrm>
            <a:off x="78899" y="2244605"/>
            <a:ext cx="11612479" cy="1596457"/>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C10D9D18-E78A-4558-B5C3-153686D038C5}"/>
              </a:ext>
            </a:extLst>
          </p:cNvPr>
          <p:cNvSpPr/>
          <p:nvPr/>
        </p:nvSpPr>
        <p:spPr>
          <a:xfrm>
            <a:off x="75066" y="2249828"/>
            <a:ext cx="11608646" cy="338554"/>
          </a:xfrm>
          <a:prstGeom prst="rect">
            <a:avLst/>
          </a:prstGeom>
          <a:solidFill>
            <a:srgbClr val="00B0F0"/>
          </a:solidFill>
        </p:spPr>
        <p:txBody>
          <a:bodyPr wrap="square">
            <a:spAutoFit/>
          </a:bodyPr>
          <a:lstStyle/>
          <a:p>
            <a:r>
              <a:rPr lang="en-GB" sz="1600" dirty="0">
                <a:solidFill>
                  <a:schemeClr val="bg1"/>
                </a:solidFill>
              </a:rPr>
              <a:t>FORMAT</a:t>
            </a:r>
            <a:endParaRPr lang="en-GB" dirty="0">
              <a:solidFill>
                <a:schemeClr val="bg1"/>
              </a:solidFill>
            </a:endParaRPr>
          </a:p>
        </p:txBody>
      </p:sp>
      <p:sp>
        <p:nvSpPr>
          <p:cNvPr id="8" name="Rectangle 7">
            <a:extLst>
              <a:ext uri="{FF2B5EF4-FFF2-40B4-BE49-F238E27FC236}">
                <a16:creationId xmlns:a16="http://schemas.microsoft.com/office/drawing/2014/main" id="{8F5974F7-D5E0-4715-8598-C4B0CA6C9C46}"/>
              </a:ext>
            </a:extLst>
          </p:cNvPr>
          <p:cNvSpPr/>
          <p:nvPr/>
        </p:nvSpPr>
        <p:spPr>
          <a:xfrm>
            <a:off x="75066" y="3841062"/>
            <a:ext cx="11616312" cy="338554"/>
          </a:xfrm>
          <a:prstGeom prst="rect">
            <a:avLst/>
          </a:prstGeom>
          <a:solidFill>
            <a:srgbClr val="00B0F0"/>
          </a:solidFill>
        </p:spPr>
        <p:txBody>
          <a:bodyPr wrap="square">
            <a:spAutoFit/>
          </a:bodyPr>
          <a:lstStyle/>
          <a:p>
            <a:r>
              <a:rPr lang="en-GB" sz="1600" dirty="0">
                <a:solidFill>
                  <a:schemeClr val="bg1"/>
                </a:solidFill>
              </a:rPr>
              <a:t>ENABLING FUTURE (LONGER TERM) EFFICIENCIES </a:t>
            </a:r>
          </a:p>
        </p:txBody>
      </p:sp>
      <p:sp>
        <p:nvSpPr>
          <p:cNvPr id="9" name="Rectangle 8">
            <a:extLst>
              <a:ext uri="{FF2B5EF4-FFF2-40B4-BE49-F238E27FC236}">
                <a16:creationId xmlns:a16="http://schemas.microsoft.com/office/drawing/2014/main" id="{EB092D56-407D-469E-8144-C32D8851D3C4}"/>
              </a:ext>
            </a:extLst>
          </p:cNvPr>
          <p:cNvSpPr/>
          <p:nvPr/>
        </p:nvSpPr>
        <p:spPr>
          <a:xfrm>
            <a:off x="78899" y="3844100"/>
            <a:ext cx="11612479" cy="158819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4025A08E-763A-44EA-8F0B-2D7FF59F53AC}"/>
              </a:ext>
            </a:extLst>
          </p:cNvPr>
          <p:cNvSpPr/>
          <p:nvPr/>
        </p:nvSpPr>
        <p:spPr>
          <a:xfrm>
            <a:off x="75066" y="5432294"/>
            <a:ext cx="11612479" cy="142570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5171D7EF-62CA-41E5-8EC0-B8462B1B0540}"/>
              </a:ext>
            </a:extLst>
          </p:cNvPr>
          <p:cNvSpPr/>
          <p:nvPr/>
        </p:nvSpPr>
        <p:spPr>
          <a:xfrm>
            <a:off x="78899" y="5432295"/>
            <a:ext cx="11612479" cy="338554"/>
          </a:xfrm>
          <a:prstGeom prst="rect">
            <a:avLst/>
          </a:prstGeom>
          <a:solidFill>
            <a:srgbClr val="00B0F0"/>
          </a:solidFill>
        </p:spPr>
        <p:txBody>
          <a:bodyPr wrap="square">
            <a:spAutoFit/>
          </a:bodyPr>
          <a:lstStyle/>
          <a:p>
            <a:r>
              <a:rPr lang="en-GB" sz="1600" dirty="0">
                <a:solidFill>
                  <a:schemeClr val="bg1"/>
                </a:solidFill>
              </a:rPr>
              <a:t>PROGRAMME DELIVERY</a:t>
            </a:r>
          </a:p>
        </p:txBody>
      </p:sp>
      <p:pic>
        <p:nvPicPr>
          <p:cNvPr id="2" name="Recorded Sound">
            <a:hlinkClick r:id="" action="ppaction://media"/>
            <a:extLst>
              <a:ext uri="{FF2B5EF4-FFF2-40B4-BE49-F238E27FC236}">
                <a16:creationId xmlns:a16="http://schemas.microsoft.com/office/drawing/2014/main" id="{19995B94-7A6C-4380-A57C-A8939E13EA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5053" y="6300663"/>
            <a:ext cx="347663" cy="347663"/>
          </a:xfrm>
          <a:prstGeom prst="rect">
            <a:avLst/>
          </a:prstGeom>
        </p:spPr>
      </p:pic>
    </p:spTree>
    <p:extLst>
      <p:ext uri="{BB962C8B-B14F-4D97-AF65-F5344CB8AC3E}">
        <p14:creationId xmlns:p14="http://schemas.microsoft.com/office/powerpoint/2010/main" val="3562243052"/>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12|26|31.2|18.3|5.2|6|2.2|4.4|7.8|8"/>
</p:tagLst>
</file>

<file path=ppt/tags/tag2.xml><?xml version="1.0" encoding="utf-8"?>
<p:tagLst xmlns:a="http://schemas.openxmlformats.org/drawingml/2006/main" xmlns:r="http://schemas.openxmlformats.org/officeDocument/2006/relationships" xmlns:p="http://schemas.openxmlformats.org/presentationml/2006/main">
  <p:tag name="TIMING" val="|1.2|13.4|17.5"/>
</p:tagLst>
</file>

<file path=ppt/tags/tag3.xml><?xml version="1.0" encoding="utf-8"?>
<p:tagLst xmlns:a="http://schemas.openxmlformats.org/drawingml/2006/main" xmlns:r="http://schemas.openxmlformats.org/officeDocument/2006/relationships" xmlns:p="http://schemas.openxmlformats.org/presentationml/2006/main">
  <p:tag name="TIMING" val="|17.5|12.4|7.6"/>
</p:tagLst>
</file>

<file path=ppt/tags/tag4.xml><?xml version="1.0" encoding="utf-8"?>
<p:tagLst xmlns:a="http://schemas.openxmlformats.org/drawingml/2006/main" xmlns:r="http://schemas.openxmlformats.org/officeDocument/2006/relationships" xmlns:p="http://schemas.openxmlformats.org/presentationml/2006/main">
  <p:tag name="TIMING" val="|16.3"/>
</p:tagLst>
</file>

<file path=ppt/tags/tag5.xml><?xml version="1.0" encoding="utf-8"?>
<p:tagLst xmlns:a="http://schemas.openxmlformats.org/drawingml/2006/main" xmlns:r="http://schemas.openxmlformats.org/officeDocument/2006/relationships" xmlns:p="http://schemas.openxmlformats.org/presentationml/2006/main">
  <p:tag name="TIMING" val="|41.3"/>
</p:tagLst>
</file>

<file path=ppt/tags/tag6.xml><?xml version="1.0" encoding="utf-8"?>
<p:tagLst xmlns:a="http://schemas.openxmlformats.org/drawingml/2006/main" xmlns:r="http://schemas.openxmlformats.org/officeDocument/2006/relationships" xmlns:p="http://schemas.openxmlformats.org/presentationml/2006/main">
  <p:tag name="TIMING" val="|40.4|12.9|14.6|5.1|12"/>
</p:tagLst>
</file>

<file path=ppt/tags/tag7.xml><?xml version="1.0" encoding="utf-8"?>
<p:tagLst xmlns:a="http://schemas.openxmlformats.org/drawingml/2006/main" xmlns:r="http://schemas.openxmlformats.org/officeDocument/2006/relationships" xmlns:p="http://schemas.openxmlformats.org/presentationml/2006/main">
  <p:tag name="TIMING" val="|2.7|20.7|48.3|56|18|8.2"/>
</p:tagLst>
</file>

<file path=ppt/theme/theme1.xml><?xml version="1.0" encoding="utf-8"?>
<a:theme xmlns:a="http://schemas.openxmlformats.org/drawingml/2006/main" name="SLC 2018 templ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7931fe8-8d12-4d9d-98f5-93b8e2476651">
      <UserInfo>
        <DisplayName>Brellisford, Andy</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1F1E39C013E5F4EB3D719C59B57815D" ma:contentTypeVersion="8" ma:contentTypeDescription="Create a new document." ma:contentTypeScope="" ma:versionID="92412b391a31f4486440a6a5b0bd9018">
  <xsd:schema xmlns:xsd="http://www.w3.org/2001/XMLSchema" xmlns:xs="http://www.w3.org/2001/XMLSchema" xmlns:p="http://schemas.microsoft.com/office/2006/metadata/properties" xmlns:ns2="d842a0a5-8d83-4e08-891d-81f868cb8562" xmlns:ns3="f7931fe8-8d12-4d9d-98f5-93b8e2476651" targetNamespace="http://schemas.microsoft.com/office/2006/metadata/properties" ma:root="true" ma:fieldsID="626639c7b14985c4c5502ce501a444f9" ns2:_="" ns3:_="">
    <xsd:import namespace="d842a0a5-8d83-4e08-891d-81f868cb8562"/>
    <xsd:import namespace="f7931fe8-8d12-4d9d-98f5-93b8e24766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42a0a5-8d83-4e08-891d-81f868cb85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931fe8-8d12-4d9d-98f5-93b8e24766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BFE502-2DD9-4466-934B-79D1EDF7E263}">
  <ds:schemaRefs>
    <ds:schemaRef ds:uri="http://schemas.microsoft.com/sharepoint/v3/contenttype/forms"/>
  </ds:schemaRefs>
</ds:datastoreItem>
</file>

<file path=customXml/itemProps2.xml><?xml version="1.0" encoding="utf-8"?>
<ds:datastoreItem xmlns:ds="http://schemas.openxmlformats.org/officeDocument/2006/customXml" ds:itemID="{9D80211F-A88A-4577-9C82-8C2F498B6222}">
  <ds:schemaRefs>
    <ds:schemaRef ds:uri="http://purl.org/dc/elements/1.1/"/>
    <ds:schemaRef ds:uri="http://schemas.microsoft.com/office/2006/metadata/properties"/>
    <ds:schemaRef ds:uri="e81b47f3-8f1a-40ae-8593-2fea7cdada7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6536d6c-4ada-4300-acb8-1ec2d26cdf9d"/>
    <ds:schemaRef ds:uri="http://www.w3.org/XML/1998/namespace"/>
    <ds:schemaRef ds:uri="http://purl.org/dc/dcmitype/"/>
  </ds:schemaRefs>
</ds:datastoreItem>
</file>

<file path=customXml/itemProps3.xml><?xml version="1.0" encoding="utf-8"?>
<ds:datastoreItem xmlns:ds="http://schemas.openxmlformats.org/officeDocument/2006/customXml" ds:itemID="{C7CE96E3-A7A8-43AC-B0D0-05AF2AA9CC42}"/>
</file>

<file path=docProps/app.xml><?xml version="1.0" encoding="utf-8"?>
<Properties xmlns="http://schemas.openxmlformats.org/officeDocument/2006/extended-properties" xmlns:vt="http://schemas.openxmlformats.org/officeDocument/2006/docPropsVTypes">
  <Template/>
  <TotalTime>9625</TotalTime>
  <Words>8707</Words>
  <Application>Microsoft Office PowerPoint</Application>
  <PresentationFormat>Widescreen</PresentationFormat>
  <Paragraphs>771</Paragraphs>
  <Slides>76</Slides>
  <Notes>73</Notes>
  <HiddenSlides>1</HiddenSlides>
  <MMClips>75</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SLC 2018 template</vt:lpstr>
      <vt:lpstr>Digital MCHW  Training on the  Document Development Plan (DDP)   Mariapia Angelino, WSP Rebecca Axtell, Highways England  November 2020</vt:lpstr>
      <vt:lpstr>Objectives of this session</vt:lpstr>
      <vt:lpstr>Agenda</vt:lpstr>
      <vt:lpstr>Introduction  1. Why we will be updating the MCHW 2. Consultation with stakeholders and recommendations 3. Vision and practical implications 4. Work programme </vt:lpstr>
      <vt:lpstr>Why we will be updating the MCHW</vt:lpstr>
      <vt:lpstr>Other key drivers for change</vt:lpstr>
      <vt:lpstr>Consultation with key stakeholders</vt:lpstr>
      <vt:lpstr>High-level recommendation</vt:lpstr>
      <vt:lpstr>PowerPoint Presentation</vt:lpstr>
      <vt:lpstr>Vision</vt:lpstr>
      <vt:lpstr>Practical implications</vt:lpstr>
      <vt:lpstr>Key benefits</vt:lpstr>
      <vt:lpstr>Work programme</vt:lpstr>
      <vt:lpstr>Interim changes to MCHW</vt:lpstr>
      <vt:lpstr>Document Development Plan Template  </vt:lpstr>
      <vt:lpstr>PowerPoint Presentation</vt:lpstr>
      <vt:lpstr>PowerPoint Presentation</vt:lpstr>
      <vt:lpstr>PowerPoint Presentation</vt:lpstr>
      <vt:lpstr>PowerPoint Presentation</vt:lpstr>
      <vt:lpstr>Summary</vt:lpstr>
      <vt:lpstr>Summary</vt:lpstr>
      <vt:lpstr>Current MCHW</vt:lpstr>
      <vt:lpstr>Current MCHW</vt:lpstr>
      <vt:lpstr>Current MCHW</vt:lpstr>
      <vt:lpstr>Link with the works specification</vt:lpstr>
      <vt:lpstr>Terminology</vt:lpstr>
      <vt:lpstr>Old content and presentation of SHW and NfG (1/3)</vt:lpstr>
      <vt:lpstr>Old content and presentation of SHW and NfG (2/3)</vt:lpstr>
      <vt:lpstr>Old content and presentation of SHW and NfG (3/3)</vt:lpstr>
      <vt:lpstr>New content and presentation of SHW</vt:lpstr>
      <vt:lpstr>New content and presentation of NfG (now IfS)</vt:lpstr>
      <vt:lpstr>PowerPoint Presentation</vt:lpstr>
      <vt:lpstr>Summary</vt:lpstr>
      <vt:lpstr>Issue</vt:lpstr>
      <vt:lpstr>When undertaking a preliminary screening of your documents…</vt:lpstr>
      <vt:lpstr>How to define design activity / decision</vt:lpstr>
      <vt:lpstr>PowerPoint Presentation</vt:lpstr>
      <vt:lpstr>How to manage design content provided in the MCHW</vt:lpstr>
      <vt:lpstr>Summary</vt:lpstr>
      <vt:lpstr>Document layout</vt:lpstr>
      <vt:lpstr>High-level principles</vt:lpstr>
      <vt:lpstr>Section title</vt:lpstr>
      <vt:lpstr>Appropriate titles to support cross referencing</vt:lpstr>
      <vt:lpstr>Appropriate titles to support cross referencing</vt:lpstr>
      <vt:lpstr>Appropriate titles to support cross referencing</vt:lpstr>
      <vt:lpstr>High-level principles</vt:lpstr>
      <vt:lpstr>How the updated SHW will interact with drawings/BIM models</vt:lpstr>
      <vt:lpstr>How the updated SHW will interact with drawings/BIM models</vt:lpstr>
      <vt:lpstr>How the updated SHW will interact with drawings/BIM models</vt:lpstr>
      <vt:lpstr>How the updated SHW will interact with drawings/BIM models</vt:lpstr>
      <vt:lpstr>High-level principles</vt:lpstr>
      <vt:lpstr>Product and installation (workmanship) requirements</vt:lpstr>
      <vt:lpstr>High-level principles</vt:lpstr>
      <vt:lpstr>Verification requirements </vt:lpstr>
      <vt:lpstr>High-level principles</vt:lpstr>
      <vt:lpstr>Documentation requirements </vt:lpstr>
      <vt:lpstr>High-level principles</vt:lpstr>
      <vt:lpstr>Existing objects and materials</vt:lpstr>
      <vt:lpstr>Summary</vt:lpstr>
      <vt:lpstr>What is happening with the Volume 3 drawings</vt:lpstr>
      <vt:lpstr>Updates to drawings contained in Volume 3 </vt:lpstr>
      <vt:lpstr>Updates to drawings contained in Volume 3 </vt:lpstr>
      <vt:lpstr>Summary</vt:lpstr>
      <vt:lpstr>Example of national variations</vt:lpstr>
      <vt:lpstr>Example of national variations</vt:lpstr>
      <vt:lpstr>Example of national variations</vt:lpstr>
      <vt:lpstr>Example of national variations</vt:lpstr>
      <vt:lpstr>National variations </vt:lpstr>
      <vt:lpstr>Closing remarks</vt:lpstr>
      <vt:lpstr>Summary of key points</vt:lpstr>
      <vt:lpstr>PowerPoint Presentation</vt:lpstr>
      <vt:lpstr>Support provided</vt:lpstr>
      <vt:lpstr>Next steps</vt:lpstr>
      <vt:lpstr>What you need to do now…</vt:lpstr>
      <vt:lpstr>PowerPoint Presentation</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Williams</dc:creator>
  <cp:lastModifiedBy>Axtell, Rebecca</cp:lastModifiedBy>
  <cp:revision>1158</cp:revision>
  <dcterms:created xsi:type="dcterms:W3CDTF">2018-05-18T12:46:23Z</dcterms:created>
  <dcterms:modified xsi:type="dcterms:W3CDTF">2020-11-27T09:59:44Z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0x01010001F1E39C013E5F4EB3D719C59B57815D</vt:lpwstr>
  </property>
</Properties>
</file>